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48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181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">
            <a:extLst>
              <a:ext uri="{FF2B5EF4-FFF2-40B4-BE49-F238E27FC236}">
                <a16:creationId xmlns:a16="http://schemas.microsoft.com/office/drawing/2014/main" id="{52497BA7-99AC-2B91-9CCB-E908CE4B27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19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áfico 8">
            <a:extLst>
              <a:ext uri="{FF2B5EF4-FFF2-40B4-BE49-F238E27FC236}">
                <a16:creationId xmlns:a16="http://schemas.microsoft.com/office/drawing/2014/main" id="{11C91E3E-EDBC-8FAB-F131-1E1B9F115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6623" y="169683"/>
            <a:ext cx="1987235" cy="878968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0E9C0012-BFEE-D344-7694-1F8B5D118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4259" y="249885"/>
            <a:ext cx="1231121" cy="647959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5F8346E1-0FA5-BE17-4AF6-AF8E88EEDDEE}"/>
              </a:ext>
            </a:extLst>
          </p:cNvPr>
          <p:cNvSpPr txBox="1"/>
          <p:nvPr/>
        </p:nvSpPr>
        <p:spPr>
          <a:xfrm>
            <a:off x="10462496" y="-264721"/>
            <a:ext cx="1919636" cy="523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4181"/>
              </a:lnSpc>
              <a:buNone/>
            </a:pPr>
            <a:r>
              <a:rPr lang="pt-BR" sz="800" b="1" dirty="0">
                <a:latin typeface="Verdana" panose="020B0604030504040204" pitchFamily="34" charset="0"/>
                <a:ea typeface="Verdana" panose="020B0604030504040204" pitchFamily="34" charset="0"/>
              </a:rPr>
              <a:t>Realização</a:t>
            </a:r>
          </a:p>
        </p:txBody>
      </p:sp>
      <p:pic>
        <p:nvPicPr>
          <p:cNvPr id="10" name="Picture 9" descr="A map of the south america&#10;&#10;AI-generated content may be incorrect.">
            <a:extLst>
              <a:ext uri="{FF2B5EF4-FFF2-40B4-BE49-F238E27FC236}">
                <a16:creationId xmlns:a16="http://schemas.microsoft.com/office/drawing/2014/main" id="{EAA5221F-C2AA-3A03-A6D5-86FB979AC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29" y="0"/>
            <a:ext cx="1905209" cy="134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305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2873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Verdana</vt:lpstr>
      <vt:lpstr>Tema do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Duck Design</dc:creator>
  <cp:lastModifiedBy>Paulo Berni</cp:lastModifiedBy>
  <cp:revision>15</cp:revision>
  <dcterms:created xsi:type="dcterms:W3CDTF">2022-09-21T14:55:08Z</dcterms:created>
  <dcterms:modified xsi:type="dcterms:W3CDTF">2025-09-08T14:59:31Z</dcterms:modified>
</cp:coreProperties>
</file>