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880042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10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2" d="100"/>
          <a:sy n="12" d="100"/>
        </p:scale>
        <p:origin x="1554" y="270"/>
      </p:cViewPr>
      <p:guideLst>
        <p:guide orient="horz" pos="13610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552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31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700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id="{0F6C5A8D-B981-01E7-EA73-37D8ECEA7E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"/>
            <a:ext cx="28800425" cy="4319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99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03">
          <p15:clr>
            <a:srgbClr val="FBAE40"/>
          </p15:clr>
        </p15:guide>
        <p15:guide id="2" pos="907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48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6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25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4991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677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525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5755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95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1467C-F4A7-45C8-9DB1-E57F60AED272}" type="datetimeFigureOut">
              <a:rPr lang="pt-BR" smtClean="0"/>
              <a:t>08/09/2025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014DC-0475-4F15-9E18-5BC89CBDD03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04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03" userDrawn="1">
          <p15:clr>
            <a:srgbClr val="F26B43"/>
          </p15:clr>
        </p15:guide>
        <p15:guide id="2" pos="907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2106539C-E5A6-B864-E254-1E6099284CDE}"/>
              </a:ext>
            </a:extLst>
          </p:cNvPr>
          <p:cNvSpPr txBox="1">
            <a:spLocks/>
          </p:cNvSpPr>
          <p:nvPr/>
        </p:nvSpPr>
        <p:spPr>
          <a:xfrm>
            <a:off x="12046429" y="40589888"/>
            <a:ext cx="4707567" cy="861243"/>
          </a:xfrm>
          <a:prstGeom prst="rect">
            <a:avLst/>
          </a:prstGeom>
        </p:spPr>
        <p:txBody>
          <a:bodyPr vert="horz" lIns="254902" tIns="127451" rIns="254902" bIns="127451" rtlCol="0">
            <a:normAutofit/>
          </a:bodyPr>
          <a:lstStyle>
            <a:lvl1pPr marL="228029" indent="-228029" algn="l" defTabSz="912114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27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4086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23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0143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9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6200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2257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8314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4371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0428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6485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181"/>
              </a:lnSpc>
              <a:buNone/>
            </a:pPr>
            <a:r>
              <a:rPr lang="pt-BR" sz="2509" b="1" dirty="0">
                <a:latin typeface="Verdana" panose="020B0604030504040204" pitchFamily="34" charset="0"/>
                <a:ea typeface="Verdana" panose="020B0604030504040204" pitchFamily="34" charset="0"/>
              </a:rPr>
              <a:t>Realização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1A03E7A8-0382-6F82-3E4F-7B5716DD7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69682" y="1051680"/>
            <a:ext cx="5476577" cy="2422331"/>
          </a:xfrm>
          <a:prstGeom prst="rect">
            <a:avLst/>
          </a:prstGeom>
        </p:spPr>
      </p:pic>
      <p:pic>
        <p:nvPicPr>
          <p:cNvPr id="8" name="Imagem 7" descr="Placa vermelha com letras brancas&#10;&#10;Descrição gerada automaticamente com confiança baixa">
            <a:extLst>
              <a:ext uri="{FF2B5EF4-FFF2-40B4-BE49-F238E27FC236}">
                <a16:creationId xmlns:a16="http://schemas.microsoft.com/office/drawing/2014/main" id="{6A86C83F-9362-B2F3-6B68-79850AA333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7630" y="41235979"/>
            <a:ext cx="2849328" cy="108521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248CF87-0DEB-7CF5-8BEF-D45771B7BA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337727" y="1428198"/>
            <a:ext cx="3893016" cy="204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418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157</TotalTime>
  <Words>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do Office 2013 - 2022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Duck Design</dc:creator>
  <cp:lastModifiedBy>Paulo Berni</cp:lastModifiedBy>
  <cp:revision>7</cp:revision>
  <dcterms:created xsi:type="dcterms:W3CDTF">2023-03-21T15:50:34Z</dcterms:created>
  <dcterms:modified xsi:type="dcterms:W3CDTF">2025-09-08T14:58:38Z</dcterms:modified>
</cp:coreProperties>
</file>