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4F1A"/>
    <a:srgbClr val="B8FAB8"/>
    <a:srgbClr val="AFFA8A"/>
    <a:srgbClr val="FFE5E5"/>
    <a:srgbClr val="FFC9C9"/>
    <a:srgbClr val="FF8585"/>
    <a:srgbClr val="ECE5F5"/>
    <a:srgbClr val="796293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2" d="100"/>
          <a:sy n="12" d="100"/>
        </p:scale>
        <p:origin x="2130" y="-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3F652-AFF2-4685-AF5D-AD9BC091367F}" type="datetimeFigureOut">
              <a:rPr lang="pt-BR" smtClean="0"/>
              <a:t>19/09/2023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FCC37-74FE-4E1F-A19F-AD810CD481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2585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3F652-AFF2-4685-AF5D-AD9BC091367F}" type="datetimeFigureOut">
              <a:rPr lang="pt-BR" smtClean="0"/>
              <a:t>19/09/2023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FCC37-74FE-4E1F-A19F-AD810CD481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5300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3F652-AFF2-4685-AF5D-AD9BC091367F}" type="datetimeFigureOut">
              <a:rPr lang="pt-BR" smtClean="0"/>
              <a:t>19/09/2023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FCC37-74FE-4E1F-A19F-AD810CD481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2350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3F652-AFF2-4685-AF5D-AD9BC091367F}" type="datetimeFigureOut">
              <a:rPr lang="pt-BR" smtClean="0"/>
              <a:t>19/09/2023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FCC37-74FE-4E1F-A19F-AD810CD481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193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3F652-AFF2-4685-AF5D-AD9BC091367F}" type="datetimeFigureOut">
              <a:rPr lang="pt-BR" smtClean="0"/>
              <a:t>19/09/2023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FCC37-74FE-4E1F-A19F-AD810CD481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4817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3F652-AFF2-4685-AF5D-AD9BC091367F}" type="datetimeFigureOut">
              <a:rPr lang="pt-BR" smtClean="0"/>
              <a:t>19/09/2023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FCC37-74FE-4E1F-A19F-AD810CD481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6897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3F652-AFF2-4685-AF5D-AD9BC091367F}" type="datetimeFigureOut">
              <a:rPr lang="pt-BR" smtClean="0"/>
              <a:t>19/09/2023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FCC37-74FE-4E1F-A19F-AD810CD481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303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3F652-AFF2-4685-AF5D-AD9BC091367F}" type="datetimeFigureOut">
              <a:rPr lang="pt-BR" smtClean="0"/>
              <a:t>19/09/2023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FCC37-74FE-4E1F-A19F-AD810CD481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7745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3F652-AFF2-4685-AF5D-AD9BC091367F}" type="datetimeFigureOut">
              <a:rPr lang="pt-BR" smtClean="0"/>
              <a:t>19/09/2023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FCC37-74FE-4E1F-A19F-AD810CD481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0033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3F652-AFF2-4685-AF5D-AD9BC091367F}" type="datetimeFigureOut">
              <a:rPr lang="pt-BR" smtClean="0"/>
              <a:t>19/09/2023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FCC37-74FE-4E1F-A19F-AD810CD481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1387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3F652-AFF2-4685-AF5D-AD9BC091367F}" type="datetimeFigureOut">
              <a:rPr lang="pt-BR" smtClean="0"/>
              <a:t>19/09/2023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FCC37-74FE-4E1F-A19F-AD810CD481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0739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3F652-AFF2-4685-AF5D-AD9BC091367F}" type="datetimeFigureOut">
              <a:rPr lang="pt-BR" smtClean="0"/>
              <a:t>19/09/2023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9FCC37-74FE-4E1F-A19F-AD810CD481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6342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E8B0C7B-10F2-F666-799C-B7713821D61A}"/>
              </a:ext>
            </a:extLst>
          </p:cNvPr>
          <p:cNvSpPr/>
          <p:nvPr/>
        </p:nvSpPr>
        <p:spPr>
          <a:xfrm>
            <a:off x="385010" y="424543"/>
            <a:ext cx="31522737" cy="42486943"/>
          </a:xfrm>
          <a:prstGeom prst="rect">
            <a:avLst/>
          </a:prstGeom>
          <a:noFill/>
          <a:ln w="76200">
            <a:solidFill>
              <a:srgbClr val="ECE5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xmlns="" id="{5310575A-2F48-403B-F6CD-8D06EDA875B8}"/>
              </a:ext>
            </a:extLst>
          </p:cNvPr>
          <p:cNvSpPr txBox="1"/>
          <p:nvPr/>
        </p:nvSpPr>
        <p:spPr>
          <a:xfrm>
            <a:off x="1959428" y="8894261"/>
            <a:ext cx="2908229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000" u="sng" dirty="0" err="1">
                <a:latin typeface="Arial" panose="020B0604020202020204" pitchFamily="34" charset="0"/>
                <a:cs typeface="Arial" panose="020B0604020202020204" pitchFamily="34" charset="0"/>
              </a:rPr>
              <a:t>First</a:t>
            </a:r>
            <a:r>
              <a:rPr lang="pt-BR" sz="50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5000" u="sng" dirty="0" err="1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pt-BR" sz="50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5000" u="sng" dirty="0" err="1">
                <a:latin typeface="Arial" panose="020B0604020202020204" pitchFamily="34" charset="0"/>
                <a:cs typeface="Arial" panose="020B0604020202020204" pitchFamily="34" charset="0"/>
              </a:rPr>
              <a:t>Last</a:t>
            </a:r>
            <a:r>
              <a:rPr lang="pt-BR" sz="5000" u="sng" dirty="0">
                <a:latin typeface="Arial" panose="020B0604020202020204" pitchFamily="34" charset="0"/>
                <a:cs typeface="Arial" panose="020B0604020202020204" pitchFamily="34" charset="0"/>
              </a:rPr>
              <a:t> name</a:t>
            </a:r>
            <a:r>
              <a:rPr lang="pt-BR" sz="5000" baseline="30000" dirty="0">
                <a:latin typeface="Arial" panose="020B0604020202020204" pitchFamily="34" charset="0"/>
                <a:cs typeface="Arial" panose="020B0604020202020204" pitchFamily="34" charset="0"/>
              </a:rPr>
              <a:t>1*</a:t>
            </a:r>
            <a:r>
              <a:rPr lang="pt-BR" sz="50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pt-BR" sz="5000" dirty="0" err="1">
                <a:latin typeface="Arial" panose="020B0604020202020204" pitchFamily="34" charset="0"/>
                <a:cs typeface="Arial" panose="020B0604020202020204" pitchFamily="34" charset="0"/>
              </a:rPr>
              <a:t>First</a:t>
            </a:r>
            <a:r>
              <a:rPr lang="pt-BR" sz="5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pt-BR" sz="5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Last</a:t>
            </a:r>
            <a:r>
              <a:rPr lang="pt-BR" sz="5000" dirty="0" smtClean="0">
                <a:latin typeface="Arial" panose="020B0604020202020204" pitchFamily="34" charset="0"/>
                <a:cs typeface="Arial" panose="020B0604020202020204" pitchFamily="34" charset="0"/>
              </a:rPr>
              <a:t> name</a:t>
            </a:r>
            <a:r>
              <a:rPr lang="pt-BR" sz="50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BR" sz="5000" dirty="0" smtClean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pt-BR" sz="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First</a:t>
            </a:r>
            <a:r>
              <a:rPr lang="pt-BR" sz="5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pt-BR" sz="5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Last</a:t>
            </a:r>
            <a:r>
              <a:rPr lang="pt-BR" sz="5000" dirty="0" smtClean="0">
                <a:latin typeface="Arial" panose="020B0604020202020204" pitchFamily="34" charset="0"/>
                <a:cs typeface="Arial" panose="020B0604020202020204" pitchFamily="34" charset="0"/>
              </a:rPr>
              <a:t> name</a:t>
            </a:r>
            <a:r>
              <a:rPr lang="pt-BR" sz="50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BR" sz="5000" dirty="0" smtClean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pt-BR" sz="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First</a:t>
            </a:r>
            <a:r>
              <a:rPr lang="pt-BR" sz="5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pt-BR" sz="5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Last</a:t>
            </a:r>
            <a:r>
              <a:rPr lang="pt-BR" sz="5000" dirty="0" smtClean="0">
                <a:latin typeface="Arial" panose="020B0604020202020204" pitchFamily="34" charset="0"/>
                <a:cs typeface="Arial" panose="020B0604020202020204" pitchFamily="34" charset="0"/>
              </a:rPr>
              <a:t> name</a:t>
            </a:r>
            <a:r>
              <a:rPr lang="pt-BR" sz="50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BR" sz="5000" dirty="0" smtClean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pt-BR" sz="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First</a:t>
            </a:r>
            <a:r>
              <a:rPr lang="pt-BR" sz="5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pt-BR" sz="5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Last</a:t>
            </a:r>
            <a:r>
              <a:rPr lang="pt-BR" sz="5000" dirty="0" smtClean="0">
                <a:latin typeface="Arial" panose="020B0604020202020204" pitchFamily="34" charset="0"/>
                <a:cs typeface="Arial" panose="020B0604020202020204" pitchFamily="34" charset="0"/>
              </a:rPr>
              <a:t> name</a:t>
            </a:r>
            <a:r>
              <a:rPr lang="pt-BR" sz="50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BR" sz="5000" dirty="0" smtClean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pt-BR" sz="5000" dirty="0" err="1">
                <a:latin typeface="Arial" panose="020B0604020202020204" pitchFamily="34" charset="0"/>
                <a:cs typeface="Arial" panose="020B0604020202020204" pitchFamily="34" charset="0"/>
              </a:rPr>
              <a:t>First</a:t>
            </a:r>
            <a:r>
              <a:rPr lang="pt-BR" sz="5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5000" dirty="0" err="1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pt-BR" sz="5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5000" dirty="0" err="1">
                <a:latin typeface="Arial" panose="020B0604020202020204" pitchFamily="34" charset="0"/>
                <a:cs typeface="Arial" panose="020B0604020202020204" pitchFamily="34" charset="0"/>
              </a:rPr>
              <a:t>Last</a:t>
            </a:r>
            <a:r>
              <a:rPr lang="pt-BR" sz="5000" dirty="0">
                <a:latin typeface="Arial" panose="020B0604020202020204" pitchFamily="34" charset="0"/>
                <a:cs typeface="Arial" panose="020B0604020202020204" pitchFamily="34" charset="0"/>
              </a:rPr>
              <a:t> name</a:t>
            </a:r>
            <a:r>
              <a:rPr lang="pt-BR" sz="50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pt-BR" sz="5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xmlns="" id="{188A8D05-464C-B4DA-5EEF-94A4B67F71BF}"/>
              </a:ext>
            </a:extLst>
          </p:cNvPr>
          <p:cNvSpPr txBox="1"/>
          <p:nvPr/>
        </p:nvSpPr>
        <p:spPr>
          <a:xfrm>
            <a:off x="5123741" y="10762581"/>
            <a:ext cx="2204527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pt-BR" sz="4000" dirty="0" err="1">
                <a:latin typeface="Arial" panose="020B0604020202020204" pitchFamily="34" charset="0"/>
                <a:cs typeface="Arial" panose="020B0604020202020204" pitchFamily="34" charset="0"/>
              </a:rPr>
              <a:t>Institution</a:t>
            </a:r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; 2 </a:t>
            </a:r>
            <a:r>
              <a:rPr lang="pt-BR" sz="4000" dirty="0" err="1">
                <a:latin typeface="Arial" panose="020B0604020202020204" pitchFamily="34" charset="0"/>
                <a:cs typeface="Arial" panose="020B0604020202020204" pitchFamily="34" charset="0"/>
              </a:rPr>
              <a:t>Institution</a:t>
            </a:r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; 3 </a:t>
            </a:r>
            <a:r>
              <a:rPr lang="pt-BR" sz="4000" dirty="0" err="1">
                <a:latin typeface="Arial" panose="020B0604020202020204" pitchFamily="34" charset="0"/>
                <a:cs typeface="Arial" panose="020B0604020202020204" pitchFamily="34" charset="0"/>
              </a:rPr>
              <a:t>Institution</a:t>
            </a:r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endParaRPr lang="pt-BR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893" y="1001857"/>
            <a:ext cx="30419290" cy="652283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020C83D4-4F27-ECEF-8F71-7F28A7096D0E}"/>
              </a:ext>
            </a:extLst>
          </p:cNvPr>
          <p:cNvSpPr txBox="1"/>
          <p:nvPr/>
        </p:nvSpPr>
        <p:spPr>
          <a:xfrm>
            <a:off x="25985918" y="3600066"/>
            <a:ext cx="382088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dirty="0" smtClean="0">
                <a:latin typeface="Arial" panose="020B0604020202020204" pitchFamily="34" charset="0"/>
                <a:cs typeface="Arial" panose="020B0604020202020204" pitchFamily="34" charset="0"/>
              </a:rPr>
              <a:t> University's </a:t>
            </a:r>
          </a:p>
          <a:p>
            <a:pPr algn="ctr"/>
            <a:r>
              <a:rPr lang="pt-BR" sz="5000" dirty="0" smtClean="0">
                <a:latin typeface="Arial" panose="020B0604020202020204" pitchFamily="34" charset="0"/>
                <a:cs typeface="Arial" panose="020B0604020202020204" pitchFamily="34" charset="0"/>
              </a:rPr>
              <a:t>logo</a:t>
            </a:r>
            <a:endParaRPr lang="pt-BR"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078FC415-97F0-9AAE-D82E-9268B1F64907}"/>
              </a:ext>
            </a:extLst>
          </p:cNvPr>
          <p:cNvSpPr txBox="1"/>
          <p:nvPr/>
        </p:nvSpPr>
        <p:spPr>
          <a:xfrm>
            <a:off x="10855920" y="6991046"/>
            <a:ext cx="105809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600" dirty="0" smtClean="0">
                <a:latin typeface="Arial Black" panose="020B0A04020102020204" pitchFamily="34" charset="0"/>
              </a:rPr>
              <a:t>Abstract </a:t>
            </a:r>
            <a:r>
              <a:rPr lang="pt-BR" sz="9600" dirty="0" err="1">
                <a:latin typeface="Arial Black" panose="020B0A04020102020204" pitchFamily="34" charset="0"/>
              </a:rPr>
              <a:t>title</a:t>
            </a:r>
            <a:endParaRPr lang="pt-BR" sz="9600" dirty="0">
              <a:latin typeface="Arial Black" panose="020B0A04020102020204" pitchFamily="34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7EBCABEA-E226-4660-75F3-EAD83C6EB48F}"/>
              </a:ext>
            </a:extLst>
          </p:cNvPr>
          <p:cNvSpPr/>
          <p:nvPr/>
        </p:nvSpPr>
        <p:spPr>
          <a:xfrm>
            <a:off x="941904" y="863600"/>
            <a:ext cx="30515479" cy="41625838"/>
          </a:xfrm>
          <a:prstGeom prst="rect">
            <a:avLst/>
          </a:prstGeom>
          <a:noFill/>
          <a:ln w="76200">
            <a:solidFill>
              <a:srgbClr val="664F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188A8D05-464C-B4DA-5EEF-94A4B67F71BF}"/>
              </a:ext>
            </a:extLst>
          </p:cNvPr>
          <p:cNvSpPr txBox="1"/>
          <p:nvPr/>
        </p:nvSpPr>
        <p:spPr>
          <a:xfrm>
            <a:off x="5148902" y="11555581"/>
            <a:ext cx="2204527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E-mail (</a:t>
            </a:r>
            <a:r>
              <a:rPr lang="pt-BR" sz="4000" dirty="0" err="1">
                <a:latin typeface="Arial" panose="020B0604020202020204" pitchFamily="34" charset="0"/>
                <a:cs typeface="Arial" panose="020B0604020202020204" pitchFamily="34" charset="0"/>
              </a:rPr>
              <a:t>corresponding</a:t>
            </a:r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latin typeface="Arial" panose="020B0604020202020204" pitchFamily="34" charset="0"/>
                <a:cs typeface="Arial" panose="020B0604020202020204" pitchFamily="34" charset="0"/>
              </a:rPr>
              <a:t>author</a:t>
            </a:r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): xxxxxxx@xxxxx.br</a:t>
            </a:r>
          </a:p>
        </p:txBody>
      </p:sp>
    </p:spTree>
    <p:extLst>
      <p:ext uri="{BB962C8B-B14F-4D97-AF65-F5344CB8AC3E}">
        <p14:creationId xmlns:p14="http://schemas.microsoft.com/office/powerpoint/2010/main" val="261416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391</TotalTime>
  <Words>51</Words>
  <Application>Microsoft Office PowerPoint</Application>
  <PresentationFormat>Personalizar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Danilo José Machado de Abreu</dc:creator>
  <cp:lastModifiedBy>Gabriel</cp:lastModifiedBy>
  <cp:revision>9</cp:revision>
  <dcterms:created xsi:type="dcterms:W3CDTF">2022-07-27T13:08:12Z</dcterms:created>
  <dcterms:modified xsi:type="dcterms:W3CDTF">2023-09-20T01:35:29Z</dcterms:modified>
</cp:coreProperties>
</file>