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397700" cy="43192700"/>
  <p:notesSz cx="6858000" cy="9144000"/>
  <p:embeddedFontLst>
    <p:embeddedFont>
      <p:font typeface="Poppins Bold" panose="020B0604020202020204" charset="0"/>
      <p:regular r:id="rId4"/>
    </p:embeddedFont>
    <p:embeddedFont>
      <p:font typeface="Poppins" panose="020B0604020202020204" charset="0"/>
      <p:regular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7" d="100"/>
          <a:sy n="17" d="100"/>
        </p:scale>
        <p:origin x="3096" y="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1A9277-F8B8-425D-A89C-9AE0EE54EC10}" type="datetimeFigureOut">
              <a:rPr lang="pt-BR" smtClean="0"/>
              <a:t>14/02/2024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22957E-6210-4A10-89C7-311D8A5709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4281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mtClean="0"/>
              <a:t>LEIA</a:t>
            </a:r>
            <a:r>
              <a:rPr lang="pt-BR" baseline="0" smtClean="0"/>
              <a:t> ATENTAMENTE AS INSTRUÇÕES DO EDIÇÃO!!!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2957E-6210-4A10-89C7-311D8A5709ED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3023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png"/><Relationship Id="rId18" Type="http://schemas.openxmlformats.org/officeDocument/2006/relationships/image" Target="../media/image10.png"/><Relationship Id="rId26" Type="http://schemas.openxmlformats.org/officeDocument/2006/relationships/image" Target="../media/image14.png"/><Relationship Id="rId39" Type="http://schemas.openxmlformats.org/officeDocument/2006/relationships/image" Target="../media/image37.svg"/><Relationship Id="rId21" Type="http://schemas.openxmlformats.org/officeDocument/2006/relationships/image" Target="../media/image19.svg"/><Relationship Id="rId34" Type="http://schemas.openxmlformats.org/officeDocument/2006/relationships/image" Target="../media/image19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1.png"/><Relationship Id="rId29" Type="http://schemas.openxmlformats.org/officeDocument/2006/relationships/image" Target="../media/image27.svg"/><Relationship Id="rId41" Type="http://schemas.openxmlformats.org/officeDocument/2006/relationships/image" Target="../media/image3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24" Type="http://schemas.openxmlformats.org/officeDocument/2006/relationships/image" Target="../media/image13.png"/><Relationship Id="rId32" Type="http://schemas.openxmlformats.org/officeDocument/2006/relationships/image" Target="../media/image18.png"/><Relationship Id="rId37" Type="http://schemas.openxmlformats.org/officeDocument/2006/relationships/image" Target="../media/image35.svg"/><Relationship Id="rId40" Type="http://schemas.openxmlformats.org/officeDocument/2006/relationships/image" Target="../media/image22.png"/><Relationship Id="rId5" Type="http://schemas.openxmlformats.org/officeDocument/2006/relationships/image" Target="../media/image3.svg"/><Relationship Id="rId15" Type="http://schemas.openxmlformats.org/officeDocument/2006/relationships/image" Target="../media/image8.png"/><Relationship Id="rId23" Type="http://schemas.openxmlformats.org/officeDocument/2006/relationships/image" Target="../media/image21.svg"/><Relationship Id="rId28" Type="http://schemas.openxmlformats.org/officeDocument/2006/relationships/image" Target="../media/image15.png"/><Relationship Id="rId36" Type="http://schemas.openxmlformats.org/officeDocument/2006/relationships/image" Target="../media/image20.png"/><Relationship Id="rId10" Type="http://schemas.openxmlformats.org/officeDocument/2006/relationships/image" Target="../media/image8.svg"/><Relationship Id="rId19" Type="http://schemas.openxmlformats.org/officeDocument/2006/relationships/image" Target="../media/image17.svg"/><Relationship Id="rId31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openxmlformats.org/officeDocument/2006/relationships/image" Target="../media/image12.svg"/><Relationship Id="rId22" Type="http://schemas.openxmlformats.org/officeDocument/2006/relationships/image" Target="../media/image12.png"/><Relationship Id="rId27" Type="http://schemas.openxmlformats.org/officeDocument/2006/relationships/image" Target="../media/image25.svg"/><Relationship Id="rId30" Type="http://schemas.openxmlformats.org/officeDocument/2006/relationships/image" Target="../media/image16.png"/><Relationship Id="rId35" Type="http://schemas.openxmlformats.org/officeDocument/2006/relationships/image" Target="../media/image33.svg"/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12" Type="http://schemas.openxmlformats.org/officeDocument/2006/relationships/image" Target="../media/image10.svg"/><Relationship Id="rId17" Type="http://schemas.openxmlformats.org/officeDocument/2006/relationships/image" Target="../media/image9.png"/><Relationship Id="rId25" Type="http://schemas.openxmlformats.org/officeDocument/2006/relationships/image" Target="../media/image23.svg"/><Relationship Id="rId33" Type="http://schemas.openxmlformats.org/officeDocument/2006/relationships/image" Target="../media/image31.svg"/><Relationship Id="rId38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39136051"/>
            <a:ext cx="32400000" cy="0"/>
          </a:xfrm>
          <a:prstGeom prst="line">
            <a:avLst/>
          </a:prstGeom>
          <a:ln w="95250" cap="flat">
            <a:gradFill>
              <a:gsLst>
                <a:gs pos="0">
                  <a:srgbClr val="FFDE59">
                    <a:alpha val="100000"/>
                  </a:srgbClr>
                </a:gs>
                <a:gs pos="100000">
                  <a:srgbClr val="FF7900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0" y="0"/>
            <a:ext cx="32400000" cy="7080993"/>
            <a:chOff x="0" y="0"/>
            <a:chExt cx="2709333" cy="59212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09333" cy="592123"/>
            </a:xfrm>
            <a:custGeom>
              <a:avLst/>
              <a:gdLst/>
              <a:ahLst/>
              <a:cxnLst/>
              <a:rect l="l" t="t" r="r" b="b"/>
              <a:pathLst>
                <a:path w="2709333" h="592123">
                  <a:moveTo>
                    <a:pt x="0" y="0"/>
                  </a:moveTo>
                  <a:lnTo>
                    <a:pt x="2709333" y="0"/>
                  </a:lnTo>
                  <a:lnTo>
                    <a:pt x="2709333" y="592123"/>
                  </a:lnTo>
                  <a:lnTo>
                    <a:pt x="0" y="592123"/>
                  </a:lnTo>
                  <a:close/>
                </a:path>
              </a:pathLst>
            </a:custGeom>
            <a:gradFill rotWithShape="1">
              <a:gsLst>
                <a:gs pos="0">
                  <a:srgbClr val="FFDE59">
                    <a:alpha val="100000"/>
                  </a:srgbClr>
                </a:gs>
                <a:gs pos="100000">
                  <a:srgbClr val="FF7900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238125"/>
              <a:ext cx="2709333" cy="8302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2329" y="7027957"/>
            <a:ext cx="32391571" cy="36119007"/>
            <a:chOff x="0" y="0"/>
            <a:chExt cx="2708629" cy="302032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708628" cy="3020322"/>
            </a:xfrm>
            <a:custGeom>
              <a:avLst/>
              <a:gdLst/>
              <a:ahLst/>
              <a:cxnLst/>
              <a:rect l="l" t="t" r="r" b="b"/>
              <a:pathLst>
                <a:path w="2708628" h="3020322">
                  <a:moveTo>
                    <a:pt x="0" y="0"/>
                  </a:moveTo>
                  <a:lnTo>
                    <a:pt x="2708628" y="0"/>
                  </a:lnTo>
                  <a:lnTo>
                    <a:pt x="2708628" y="3020322"/>
                  </a:lnTo>
                  <a:lnTo>
                    <a:pt x="0" y="302032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238125"/>
              <a:ext cx="2708629" cy="32584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62551" y="11363587"/>
            <a:ext cx="2282739" cy="2256569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7900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2496098" y="11703484"/>
            <a:ext cx="13141841" cy="1754362"/>
            <a:chOff x="0" y="0"/>
            <a:chExt cx="1913890" cy="27570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13890" cy="275703"/>
            </a:xfrm>
            <a:custGeom>
              <a:avLst/>
              <a:gdLst/>
              <a:ahLst/>
              <a:cxnLst/>
              <a:rect l="l" t="t" r="r" b="b"/>
              <a:pathLst>
                <a:path w="1913890" h="275703">
                  <a:moveTo>
                    <a:pt x="0" y="0"/>
                  </a:moveTo>
                  <a:lnTo>
                    <a:pt x="1913890" y="0"/>
                  </a:lnTo>
                  <a:lnTo>
                    <a:pt x="1913890" y="275703"/>
                  </a:lnTo>
                  <a:lnTo>
                    <a:pt x="0" y="275703"/>
                  </a:lnTo>
                  <a:close/>
                </a:path>
              </a:pathLst>
            </a:custGeom>
            <a:gradFill rotWithShape="1">
              <a:gsLst>
                <a:gs pos="0">
                  <a:srgbClr val="FF7900">
                    <a:alpha val="100000"/>
                  </a:srgbClr>
                </a:gs>
                <a:gs pos="100000">
                  <a:srgbClr val="FFDE59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26" name="TextBox 26"/>
          <p:cNvSpPr txBox="1"/>
          <p:nvPr/>
        </p:nvSpPr>
        <p:spPr>
          <a:xfrm>
            <a:off x="11519893" y="7267625"/>
            <a:ext cx="8171653" cy="1527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>
                <a:solidFill>
                  <a:srgbClr val="000000"/>
                </a:solidFill>
                <a:latin typeface="Poppins Bold"/>
              </a:rPr>
              <a:t>TÍTULO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655788" y="11764796"/>
            <a:ext cx="8171653" cy="1454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00"/>
              </a:lnSpc>
            </a:pPr>
            <a:r>
              <a:rPr lang="en-US" sz="8000" dirty="0">
                <a:solidFill>
                  <a:srgbClr val="FFFFFF"/>
                </a:solidFill>
                <a:latin typeface="Poppins Bold"/>
              </a:rPr>
              <a:t>INTRODUÇÃO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454493" y="9515737"/>
            <a:ext cx="24528900" cy="594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 err="1" smtClean="0">
                <a:solidFill>
                  <a:srgbClr val="000000"/>
                </a:solidFill>
                <a:latin typeface="Poppins"/>
              </a:rPr>
              <a:t>Autores</a:t>
            </a:r>
            <a:endParaRPr lang="en-US" sz="4500" dirty="0">
              <a:solidFill>
                <a:srgbClr val="000000"/>
              </a:solidFill>
              <a:latin typeface="Poppins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5170704" y="9316787"/>
            <a:ext cx="142280" cy="63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Poppins"/>
              </a:rPr>
              <a:t>1</a:t>
            </a:r>
          </a:p>
        </p:txBody>
      </p:sp>
      <p:grpSp>
        <p:nvGrpSpPr>
          <p:cNvPr id="14" name="Agrupar 13"/>
          <p:cNvGrpSpPr/>
          <p:nvPr/>
        </p:nvGrpSpPr>
        <p:grpSpPr>
          <a:xfrm>
            <a:off x="-188743" y="-2679402"/>
            <a:ext cx="32741143" cy="11474205"/>
            <a:chOff x="-188743" y="-2679402"/>
            <a:chExt cx="32741143" cy="11838803"/>
          </a:xfrm>
        </p:grpSpPr>
        <p:sp>
          <p:nvSpPr>
            <p:cNvPr id="6" name="Freeform 6"/>
            <p:cNvSpPr/>
            <p:nvPr/>
          </p:nvSpPr>
          <p:spPr>
            <a:xfrm>
              <a:off x="152400" y="-24476"/>
              <a:ext cx="32400000" cy="7381977"/>
            </a:xfrm>
            <a:custGeom>
              <a:avLst/>
              <a:gdLst/>
              <a:ahLst/>
              <a:cxnLst/>
              <a:rect l="l" t="t" r="r" b="b"/>
              <a:pathLst>
                <a:path w="32400000" h="16421918">
                  <a:moveTo>
                    <a:pt x="0" y="0"/>
                  </a:moveTo>
                  <a:lnTo>
                    <a:pt x="32400000" y="0"/>
                  </a:lnTo>
                  <a:lnTo>
                    <a:pt x="32400000" y="16421918"/>
                  </a:lnTo>
                  <a:lnTo>
                    <a:pt x="0" y="164219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31999"/>
              </a:blip>
              <a:srcRect/>
              <a:stretch>
                <a:fillRect t="-72216" b="-45470"/>
              </a:stretch>
            </a:blipFill>
          </p:spPr>
        </p:sp>
        <p:grpSp>
          <p:nvGrpSpPr>
            <p:cNvPr id="33" name="Group 33"/>
            <p:cNvGrpSpPr/>
            <p:nvPr/>
          </p:nvGrpSpPr>
          <p:grpSpPr>
            <a:xfrm>
              <a:off x="-188743" y="-2679402"/>
              <a:ext cx="31379108" cy="11838803"/>
              <a:chOff x="0" y="0"/>
              <a:chExt cx="41838811" cy="15785071"/>
            </a:xfrm>
          </p:grpSpPr>
          <p:grpSp>
            <p:nvGrpSpPr>
              <p:cNvPr id="34" name="Group 34"/>
              <p:cNvGrpSpPr/>
              <p:nvPr/>
            </p:nvGrpSpPr>
            <p:grpSpPr>
              <a:xfrm>
                <a:off x="8741101" y="4969876"/>
                <a:ext cx="33097710" cy="6833175"/>
                <a:chOff x="0" y="0"/>
                <a:chExt cx="2506496" cy="517478"/>
              </a:xfrm>
            </p:grpSpPr>
            <p:sp>
              <p:nvSpPr>
                <p:cNvPr id="35" name="Freeform 35"/>
                <p:cNvSpPr/>
                <p:nvPr/>
              </p:nvSpPr>
              <p:spPr>
                <a:xfrm>
                  <a:off x="0" y="0"/>
                  <a:ext cx="2506495" cy="5174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6495" h="517478">
                      <a:moveTo>
                        <a:pt x="15906" y="0"/>
                      </a:moveTo>
                      <a:lnTo>
                        <a:pt x="2490589" y="0"/>
                      </a:lnTo>
                      <a:cubicBezTo>
                        <a:pt x="2499374" y="0"/>
                        <a:pt x="2506495" y="7121"/>
                        <a:pt x="2506495" y="15906"/>
                      </a:cubicBezTo>
                      <a:lnTo>
                        <a:pt x="2506495" y="501572"/>
                      </a:lnTo>
                      <a:cubicBezTo>
                        <a:pt x="2506495" y="510356"/>
                        <a:pt x="2499374" y="517478"/>
                        <a:pt x="2490589" y="517478"/>
                      </a:cubicBezTo>
                      <a:lnTo>
                        <a:pt x="15906" y="517478"/>
                      </a:lnTo>
                      <a:cubicBezTo>
                        <a:pt x="7121" y="517478"/>
                        <a:pt x="0" y="510356"/>
                        <a:pt x="0" y="501572"/>
                      </a:cubicBezTo>
                      <a:lnTo>
                        <a:pt x="0" y="15906"/>
                      </a:lnTo>
                      <a:cubicBezTo>
                        <a:pt x="0" y="7121"/>
                        <a:pt x="7121" y="0"/>
                        <a:pt x="15906" y="0"/>
                      </a:cubicBezTo>
                      <a:close/>
                    </a:path>
                  </a:pathLst>
                </a:custGeom>
                <a:solidFill>
                  <a:srgbClr val="FDF6F2"/>
                </a:solidFill>
                <a:ln cap="rnd">
                  <a:noFill/>
                  <a:prstDash val="solid"/>
                  <a:round/>
                </a:ln>
              </p:spPr>
            </p:sp>
            <p:sp>
              <p:nvSpPr>
                <p:cNvPr id="36" name="TextBox 36"/>
                <p:cNvSpPr txBox="1"/>
                <p:nvPr/>
              </p:nvSpPr>
              <p:spPr>
                <a:xfrm>
                  <a:off x="0" y="0"/>
                  <a:ext cx="2506496" cy="517478"/>
                </a:xfrm>
                <a:prstGeom prst="rect">
                  <a:avLst/>
                </a:prstGeom>
              </p:spPr>
              <p:txBody>
                <a:bodyPr lIns="132504" tIns="132504" rIns="132504" bIns="132504" rtlCol="0" anchor="ctr"/>
                <a:lstStyle/>
                <a:p>
                  <a:pPr algn="ctr">
                    <a:lnSpc>
                      <a:spcPts val="2743"/>
                    </a:lnSpc>
                  </a:pPr>
                  <a:endParaRPr/>
                </a:p>
              </p:txBody>
            </p:sp>
          </p:grpSp>
          <p:sp>
            <p:nvSpPr>
              <p:cNvPr id="37" name="Freeform 37"/>
              <p:cNvSpPr/>
              <p:nvPr/>
            </p:nvSpPr>
            <p:spPr>
              <a:xfrm rot="2425934">
                <a:off x="1566089" y="7630013"/>
                <a:ext cx="2663485" cy="2373831"/>
              </a:xfrm>
              <a:custGeom>
                <a:avLst/>
                <a:gdLst/>
                <a:ahLst/>
                <a:cxnLst/>
                <a:rect l="l" t="t" r="r" b="b"/>
                <a:pathLst>
                  <a:path w="2663485" h="2373831">
                    <a:moveTo>
                      <a:pt x="0" y="0"/>
                    </a:moveTo>
                    <a:lnTo>
                      <a:pt x="2663485" y="0"/>
                    </a:lnTo>
                    <a:lnTo>
                      <a:pt x="2663485" y="2373831"/>
                    </a:lnTo>
                    <a:lnTo>
                      <a:pt x="0" y="237383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38" name="Freeform 38"/>
              <p:cNvSpPr/>
              <p:nvPr/>
            </p:nvSpPr>
            <p:spPr>
              <a:xfrm rot="-9474198">
                <a:off x="1730508" y="2019874"/>
                <a:ext cx="13032482" cy="11745323"/>
              </a:xfrm>
              <a:custGeom>
                <a:avLst/>
                <a:gdLst/>
                <a:ahLst/>
                <a:cxnLst/>
                <a:rect l="l" t="t" r="r" b="b"/>
                <a:pathLst>
                  <a:path w="13032482" h="11745323">
                    <a:moveTo>
                      <a:pt x="0" y="0"/>
                    </a:moveTo>
                    <a:lnTo>
                      <a:pt x="13032481" y="0"/>
                    </a:lnTo>
                    <a:lnTo>
                      <a:pt x="13032481" y="11745323"/>
                    </a:lnTo>
                    <a:lnTo>
                      <a:pt x="0" y="1174532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xmlns="" r:embed="rId7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39" name="Freeform 39"/>
              <p:cNvSpPr/>
              <p:nvPr/>
            </p:nvSpPr>
            <p:spPr>
              <a:xfrm rot="3394240">
                <a:off x="12714907" y="6665212"/>
                <a:ext cx="1948374" cy="3307577"/>
              </a:xfrm>
              <a:custGeom>
                <a:avLst/>
                <a:gdLst/>
                <a:ahLst/>
                <a:cxnLst/>
                <a:rect l="l" t="t" r="r" b="b"/>
                <a:pathLst>
                  <a:path w="1948374" h="3307577">
                    <a:moveTo>
                      <a:pt x="0" y="0"/>
                    </a:moveTo>
                    <a:lnTo>
                      <a:pt x="1948374" y="0"/>
                    </a:lnTo>
                    <a:lnTo>
                      <a:pt x="1948374" y="3307577"/>
                    </a:lnTo>
                    <a:lnTo>
                      <a:pt x="0" y="33075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b="-21770"/>
                </a:stretch>
              </a:blipFill>
            </p:spPr>
          </p:sp>
          <p:sp>
            <p:nvSpPr>
              <p:cNvPr id="40" name="Freeform 40"/>
              <p:cNvSpPr/>
              <p:nvPr/>
            </p:nvSpPr>
            <p:spPr>
              <a:xfrm rot="9513057" flipV="1">
                <a:off x="2631162" y="7385744"/>
                <a:ext cx="1876402" cy="2064042"/>
              </a:xfrm>
              <a:custGeom>
                <a:avLst/>
                <a:gdLst/>
                <a:ahLst/>
                <a:cxnLst/>
                <a:rect l="l" t="t" r="r" b="b"/>
                <a:pathLst>
                  <a:path w="1876402" h="2064042">
                    <a:moveTo>
                      <a:pt x="0" y="2064042"/>
                    </a:moveTo>
                    <a:lnTo>
                      <a:pt x="1876402" y="2064042"/>
                    </a:lnTo>
                    <a:lnTo>
                      <a:pt x="1876402" y="0"/>
                    </a:lnTo>
                    <a:lnTo>
                      <a:pt x="0" y="0"/>
                    </a:lnTo>
                    <a:lnTo>
                      <a:pt x="0" y="2064042"/>
                    </a:lnTo>
                    <a:close/>
                  </a:path>
                </a:pathLst>
              </a:custGeom>
              <a:blipFill>
                <a:blip r:embed="rId9">
                  <a:extLst>
                    <a:ext uri="{96DAC541-7B7A-43D3-8B79-37D633B846F1}">
                      <asvg:svgBlip xmlns:asvg="http://schemas.microsoft.com/office/drawing/2016/SVG/main" xmlns="" r:embed="rId10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41" name="Freeform 41"/>
              <p:cNvSpPr/>
              <p:nvPr/>
            </p:nvSpPr>
            <p:spPr>
              <a:xfrm rot="1727897">
                <a:off x="7204727" y="8159269"/>
                <a:ext cx="2754395" cy="2689291"/>
              </a:xfrm>
              <a:custGeom>
                <a:avLst/>
                <a:gdLst/>
                <a:ahLst/>
                <a:cxnLst/>
                <a:rect l="l" t="t" r="r" b="b"/>
                <a:pathLst>
                  <a:path w="2754395" h="2689291">
                    <a:moveTo>
                      <a:pt x="0" y="0"/>
                    </a:moveTo>
                    <a:lnTo>
                      <a:pt x="2754395" y="0"/>
                    </a:lnTo>
                    <a:lnTo>
                      <a:pt x="2754395" y="2689291"/>
                    </a:lnTo>
                    <a:lnTo>
                      <a:pt x="0" y="268929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1">
                  <a:extLst>
                    <a:ext uri="{96DAC541-7B7A-43D3-8B79-37D633B846F1}">
                      <asvg:svgBlip xmlns:asvg="http://schemas.microsoft.com/office/drawing/2016/SVG/main" xmlns="" r:embed="rId12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42" name="Freeform 42"/>
              <p:cNvSpPr/>
              <p:nvPr/>
            </p:nvSpPr>
            <p:spPr>
              <a:xfrm rot="-3851299">
                <a:off x="9233056" y="8782140"/>
                <a:ext cx="1500055" cy="1637167"/>
              </a:xfrm>
              <a:custGeom>
                <a:avLst/>
                <a:gdLst/>
                <a:ahLst/>
                <a:cxnLst/>
                <a:rect l="l" t="t" r="r" b="b"/>
                <a:pathLst>
                  <a:path w="1500055" h="1637167">
                    <a:moveTo>
                      <a:pt x="0" y="0"/>
                    </a:moveTo>
                    <a:lnTo>
                      <a:pt x="1500055" y="0"/>
                    </a:lnTo>
                    <a:lnTo>
                      <a:pt x="1500055" y="1637167"/>
                    </a:lnTo>
                    <a:lnTo>
                      <a:pt x="0" y="163716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3">
                  <a:extLst>
                    <a:ext uri="{96DAC541-7B7A-43D3-8B79-37D633B846F1}">
                      <asvg:svgBlip xmlns:asvg="http://schemas.microsoft.com/office/drawing/2016/SVG/main" xmlns="" r:embed="rId14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43" name="Freeform 43"/>
              <p:cNvSpPr/>
              <p:nvPr/>
            </p:nvSpPr>
            <p:spPr>
              <a:xfrm>
                <a:off x="10265405" y="8864986"/>
                <a:ext cx="1943945" cy="1943945"/>
              </a:xfrm>
              <a:custGeom>
                <a:avLst/>
                <a:gdLst/>
                <a:ahLst/>
                <a:cxnLst/>
                <a:rect l="l" t="t" r="r" b="b"/>
                <a:pathLst>
                  <a:path w="1943945" h="1943945">
                    <a:moveTo>
                      <a:pt x="0" y="0"/>
                    </a:moveTo>
                    <a:lnTo>
                      <a:pt x="1943945" y="0"/>
                    </a:lnTo>
                    <a:lnTo>
                      <a:pt x="1943945" y="1943944"/>
                    </a:lnTo>
                    <a:lnTo>
                      <a:pt x="0" y="194394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5">
                  <a:extLst>
                    <a:ext uri="{96DAC541-7B7A-43D3-8B79-37D633B846F1}">
                      <asvg:svgBlip xmlns:asvg="http://schemas.microsoft.com/office/drawing/2016/SVG/main" xmlns="" r:embed="rId16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44" name="Freeform 44"/>
              <p:cNvSpPr/>
              <p:nvPr/>
            </p:nvSpPr>
            <p:spPr>
              <a:xfrm rot="1796870">
                <a:off x="13091448" y="4492607"/>
                <a:ext cx="1801536" cy="3724105"/>
              </a:xfrm>
              <a:custGeom>
                <a:avLst/>
                <a:gdLst/>
                <a:ahLst/>
                <a:cxnLst/>
                <a:rect l="l" t="t" r="r" b="b"/>
                <a:pathLst>
                  <a:path w="1801536" h="3724105">
                    <a:moveTo>
                      <a:pt x="0" y="0"/>
                    </a:moveTo>
                    <a:lnTo>
                      <a:pt x="1801536" y="0"/>
                    </a:lnTo>
                    <a:lnTo>
                      <a:pt x="1801536" y="3724105"/>
                    </a:lnTo>
                    <a:lnTo>
                      <a:pt x="0" y="372410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/>
                </a:stretch>
              </a:blipFill>
            </p:spPr>
          </p:sp>
          <p:sp>
            <p:nvSpPr>
              <p:cNvPr id="45" name="Freeform 45"/>
              <p:cNvSpPr/>
              <p:nvPr/>
            </p:nvSpPr>
            <p:spPr>
              <a:xfrm>
                <a:off x="12816692" y="7278839"/>
                <a:ext cx="2015899" cy="2277852"/>
              </a:xfrm>
              <a:custGeom>
                <a:avLst/>
                <a:gdLst/>
                <a:ahLst/>
                <a:cxnLst/>
                <a:rect l="l" t="t" r="r" b="b"/>
                <a:pathLst>
                  <a:path w="2015899" h="2277852">
                    <a:moveTo>
                      <a:pt x="0" y="0"/>
                    </a:moveTo>
                    <a:lnTo>
                      <a:pt x="2015899" y="0"/>
                    </a:lnTo>
                    <a:lnTo>
                      <a:pt x="2015899" y="2277852"/>
                    </a:lnTo>
                    <a:lnTo>
                      <a:pt x="0" y="227785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7"/>
                <a:stretch>
                  <a:fillRect/>
                </a:stretch>
              </a:blipFill>
            </p:spPr>
          </p:sp>
          <p:sp>
            <p:nvSpPr>
              <p:cNvPr id="46" name="Freeform 46"/>
              <p:cNvSpPr/>
              <p:nvPr/>
            </p:nvSpPr>
            <p:spPr>
              <a:xfrm rot="4417785">
                <a:off x="5802901" y="8325375"/>
                <a:ext cx="3532786" cy="3148596"/>
              </a:xfrm>
              <a:custGeom>
                <a:avLst/>
                <a:gdLst/>
                <a:ahLst/>
                <a:cxnLst/>
                <a:rect l="l" t="t" r="r" b="b"/>
                <a:pathLst>
                  <a:path w="3532786" h="3148596">
                    <a:moveTo>
                      <a:pt x="0" y="0"/>
                    </a:moveTo>
                    <a:lnTo>
                      <a:pt x="3532786" y="0"/>
                    </a:lnTo>
                    <a:lnTo>
                      <a:pt x="3532786" y="3148596"/>
                    </a:lnTo>
                    <a:lnTo>
                      <a:pt x="0" y="314859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47" name="Freeform 47"/>
              <p:cNvSpPr/>
              <p:nvPr/>
            </p:nvSpPr>
            <p:spPr>
              <a:xfrm>
                <a:off x="4702056" y="8640406"/>
                <a:ext cx="2958473" cy="2603456"/>
              </a:xfrm>
              <a:custGeom>
                <a:avLst/>
                <a:gdLst/>
                <a:ahLst/>
                <a:cxnLst/>
                <a:rect l="l" t="t" r="r" b="b"/>
                <a:pathLst>
                  <a:path w="2958473" h="2603456">
                    <a:moveTo>
                      <a:pt x="0" y="0"/>
                    </a:moveTo>
                    <a:lnTo>
                      <a:pt x="2958473" y="0"/>
                    </a:lnTo>
                    <a:lnTo>
                      <a:pt x="2958473" y="2603456"/>
                    </a:lnTo>
                    <a:lnTo>
                      <a:pt x="0" y="260345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8">
                  <a:extLst>
                    <a:ext uri="{96DAC541-7B7A-43D3-8B79-37D633B846F1}">
                      <asvg:svgBlip xmlns:asvg="http://schemas.microsoft.com/office/drawing/2016/SVG/main" xmlns="" r:embed="rId19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48" name="Freeform 48"/>
              <p:cNvSpPr/>
              <p:nvPr/>
            </p:nvSpPr>
            <p:spPr>
              <a:xfrm>
                <a:off x="11571047" y="7892536"/>
                <a:ext cx="1603468" cy="2065660"/>
              </a:xfrm>
              <a:custGeom>
                <a:avLst/>
                <a:gdLst/>
                <a:ahLst/>
                <a:cxnLst/>
                <a:rect l="l" t="t" r="r" b="b"/>
                <a:pathLst>
                  <a:path w="1603468" h="2065660">
                    <a:moveTo>
                      <a:pt x="0" y="0"/>
                    </a:moveTo>
                    <a:lnTo>
                      <a:pt x="1603469" y="0"/>
                    </a:lnTo>
                    <a:lnTo>
                      <a:pt x="1603469" y="2065659"/>
                    </a:lnTo>
                    <a:lnTo>
                      <a:pt x="0" y="206565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>
                  <a:extLst>
                    <a:ext uri="{96DAC541-7B7A-43D3-8B79-37D633B846F1}">
                      <asvg:svgBlip xmlns:asvg="http://schemas.microsoft.com/office/drawing/2016/SVG/main" xmlns="" r:embed="rId21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49" name="Freeform 49"/>
              <p:cNvSpPr/>
              <p:nvPr/>
            </p:nvSpPr>
            <p:spPr>
              <a:xfrm>
                <a:off x="7888071" y="10141988"/>
                <a:ext cx="2674885" cy="1895825"/>
              </a:xfrm>
              <a:custGeom>
                <a:avLst/>
                <a:gdLst/>
                <a:ahLst/>
                <a:cxnLst/>
                <a:rect l="l" t="t" r="r" b="b"/>
                <a:pathLst>
                  <a:path w="2674885" h="1895825">
                    <a:moveTo>
                      <a:pt x="0" y="0"/>
                    </a:moveTo>
                    <a:lnTo>
                      <a:pt x="2674885" y="0"/>
                    </a:lnTo>
                    <a:lnTo>
                      <a:pt x="2674885" y="1895825"/>
                    </a:lnTo>
                    <a:lnTo>
                      <a:pt x="0" y="18958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2">
                  <a:extLst>
                    <a:ext uri="{96DAC541-7B7A-43D3-8B79-37D633B846F1}">
                      <asvg:svgBlip xmlns:asvg="http://schemas.microsoft.com/office/drawing/2016/SVG/main" xmlns="" r:embed="rId23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50" name="Freeform 50"/>
              <p:cNvSpPr/>
              <p:nvPr/>
            </p:nvSpPr>
            <p:spPr>
              <a:xfrm>
                <a:off x="5854955" y="10499750"/>
                <a:ext cx="1104548" cy="1303302"/>
              </a:xfrm>
              <a:custGeom>
                <a:avLst/>
                <a:gdLst/>
                <a:ahLst/>
                <a:cxnLst/>
                <a:rect l="l" t="t" r="r" b="b"/>
                <a:pathLst>
                  <a:path w="1104548" h="1303302">
                    <a:moveTo>
                      <a:pt x="0" y="0"/>
                    </a:moveTo>
                    <a:lnTo>
                      <a:pt x="1104548" y="0"/>
                    </a:lnTo>
                    <a:lnTo>
                      <a:pt x="1104548" y="1303302"/>
                    </a:lnTo>
                    <a:lnTo>
                      <a:pt x="0" y="130330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4">
                  <a:extLst>
                    <a:ext uri="{96DAC541-7B7A-43D3-8B79-37D633B846F1}">
                      <asvg:svgBlip xmlns:asvg="http://schemas.microsoft.com/office/drawing/2016/SVG/main" xmlns="" r:embed="rId25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51" name="Freeform 51"/>
              <p:cNvSpPr/>
              <p:nvPr/>
            </p:nvSpPr>
            <p:spPr>
              <a:xfrm rot="-9650844">
                <a:off x="3438381" y="8330395"/>
                <a:ext cx="1941252" cy="1863602"/>
              </a:xfrm>
              <a:custGeom>
                <a:avLst/>
                <a:gdLst/>
                <a:ahLst/>
                <a:cxnLst/>
                <a:rect l="l" t="t" r="r" b="b"/>
                <a:pathLst>
                  <a:path w="1941252" h="1863602">
                    <a:moveTo>
                      <a:pt x="0" y="0"/>
                    </a:moveTo>
                    <a:lnTo>
                      <a:pt x="1941252" y="0"/>
                    </a:lnTo>
                    <a:lnTo>
                      <a:pt x="1941252" y="1863602"/>
                    </a:lnTo>
                    <a:lnTo>
                      <a:pt x="0" y="186360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6">
                  <a:extLst>
                    <a:ext uri="{96DAC541-7B7A-43D3-8B79-37D633B846F1}">
                      <asvg:svgBlip xmlns:asvg="http://schemas.microsoft.com/office/drawing/2016/SVG/main" xmlns="" r:embed="rId27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52" name="Freeform 52"/>
              <p:cNvSpPr/>
              <p:nvPr/>
            </p:nvSpPr>
            <p:spPr>
              <a:xfrm>
                <a:off x="11772211" y="9150281"/>
                <a:ext cx="2052430" cy="2001120"/>
              </a:xfrm>
              <a:custGeom>
                <a:avLst/>
                <a:gdLst/>
                <a:ahLst/>
                <a:cxnLst/>
                <a:rect l="l" t="t" r="r" b="b"/>
                <a:pathLst>
                  <a:path w="2052430" h="2001120">
                    <a:moveTo>
                      <a:pt x="0" y="0"/>
                    </a:moveTo>
                    <a:lnTo>
                      <a:pt x="2052430" y="0"/>
                    </a:lnTo>
                    <a:lnTo>
                      <a:pt x="2052430" y="2001120"/>
                    </a:lnTo>
                    <a:lnTo>
                      <a:pt x="0" y="200112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8">
                  <a:extLst>
                    <a:ext uri="{96DAC541-7B7A-43D3-8B79-37D633B846F1}">
                      <asvg:svgBlip xmlns:asvg="http://schemas.microsoft.com/office/drawing/2016/SVG/main" xmlns="" r:embed="rId29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53" name="Freeform 53"/>
              <p:cNvSpPr/>
              <p:nvPr/>
            </p:nvSpPr>
            <p:spPr>
              <a:xfrm>
                <a:off x="9805158" y="10038947"/>
                <a:ext cx="2528731" cy="1906031"/>
              </a:xfrm>
              <a:custGeom>
                <a:avLst/>
                <a:gdLst/>
                <a:ahLst/>
                <a:cxnLst/>
                <a:rect l="l" t="t" r="r" b="b"/>
                <a:pathLst>
                  <a:path w="2528731" h="1906031">
                    <a:moveTo>
                      <a:pt x="0" y="0"/>
                    </a:moveTo>
                    <a:lnTo>
                      <a:pt x="2528731" y="0"/>
                    </a:lnTo>
                    <a:lnTo>
                      <a:pt x="2528731" y="1906031"/>
                    </a:lnTo>
                    <a:lnTo>
                      <a:pt x="0" y="190603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0"/>
                <a:stretch>
                  <a:fillRect/>
                </a:stretch>
              </a:blipFill>
            </p:spPr>
          </p:sp>
          <p:sp>
            <p:nvSpPr>
              <p:cNvPr id="54" name="Freeform 54"/>
              <p:cNvSpPr/>
              <p:nvPr/>
            </p:nvSpPr>
            <p:spPr>
              <a:xfrm>
                <a:off x="10959748" y="10499750"/>
                <a:ext cx="2593399" cy="2074719"/>
              </a:xfrm>
              <a:custGeom>
                <a:avLst/>
                <a:gdLst/>
                <a:ahLst/>
                <a:cxnLst/>
                <a:rect l="l" t="t" r="r" b="b"/>
                <a:pathLst>
                  <a:path w="2593399" h="2074719">
                    <a:moveTo>
                      <a:pt x="0" y="0"/>
                    </a:moveTo>
                    <a:lnTo>
                      <a:pt x="2593398" y="0"/>
                    </a:lnTo>
                    <a:lnTo>
                      <a:pt x="2593398" y="2074719"/>
                    </a:lnTo>
                    <a:lnTo>
                      <a:pt x="0" y="20747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1"/>
                <a:stretch>
                  <a:fillRect/>
                </a:stretch>
              </a:blipFill>
            </p:spPr>
          </p:sp>
          <p:sp>
            <p:nvSpPr>
              <p:cNvPr id="55" name="Freeform 55"/>
              <p:cNvSpPr/>
              <p:nvPr/>
            </p:nvSpPr>
            <p:spPr>
              <a:xfrm>
                <a:off x="1374110" y="6594892"/>
                <a:ext cx="2010308" cy="3865976"/>
              </a:xfrm>
              <a:custGeom>
                <a:avLst/>
                <a:gdLst/>
                <a:ahLst/>
                <a:cxnLst/>
                <a:rect l="l" t="t" r="r" b="b"/>
                <a:pathLst>
                  <a:path w="2010308" h="3865976">
                    <a:moveTo>
                      <a:pt x="0" y="0"/>
                    </a:moveTo>
                    <a:lnTo>
                      <a:pt x="2010308" y="0"/>
                    </a:lnTo>
                    <a:lnTo>
                      <a:pt x="2010308" y="3865976"/>
                    </a:lnTo>
                    <a:lnTo>
                      <a:pt x="0" y="386597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2">
                  <a:extLst>
                    <a:ext uri="{96DAC541-7B7A-43D3-8B79-37D633B846F1}">
                      <asvg:svgBlip xmlns:asvg="http://schemas.microsoft.com/office/drawing/2016/SVG/main" xmlns="" r:embed="rId33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56" name="Freeform 56"/>
              <p:cNvSpPr/>
              <p:nvPr/>
            </p:nvSpPr>
            <p:spPr>
              <a:xfrm rot="-5199848">
                <a:off x="2151282" y="9020237"/>
                <a:ext cx="2024562" cy="1925865"/>
              </a:xfrm>
              <a:custGeom>
                <a:avLst/>
                <a:gdLst/>
                <a:ahLst/>
                <a:cxnLst/>
                <a:rect l="l" t="t" r="r" b="b"/>
                <a:pathLst>
                  <a:path w="2024562" h="1925865">
                    <a:moveTo>
                      <a:pt x="0" y="0"/>
                    </a:moveTo>
                    <a:lnTo>
                      <a:pt x="2024562" y="0"/>
                    </a:lnTo>
                    <a:lnTo>
                      <a:pt x="2024562" y="1925864"/>
                    </a:lnTo>
                    <a:lnTo>
                      <a:pt x="0" y="192586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4">
                  <a:extLst>
                    <a:ext uri="{96DAC541-7B7A-43D3-8B79-37D633B846F1}">
                      <asvg:svgBlip xmlns:asvg="http://schemas.microsoft.com/office/drawing/2016/SVG/main" xmlns="" r:embed="rId35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57" name="Freeform 57"/>
              <p:cNvSpPr/>
              <p:nvPr/>
            </p:nvSpPr>
            <p:spPr>
              <a:xfrm>
                <a:off x="3770517" y="9270999"/>
                <a:ext cx="1863078" cy="1741978"/>
              </a:xfrm>
              <a:custGeom>
                <a:avLst/>
                <a:gdLst/>
                <a:ahLst/>
                <a:cxnLst/>
                <a:rect l="l" t="t" r="r" b="b"/>
                <a:pathLst>
                  <a:path w="1863078" h="1741978">
                    <a:moveTo>
                      <a:pt x="0" y="0"/>
                    </a:moveTo>
                    <a:lnTo>
                      <a:pt x="1863078" y="0"/>
                    </a:lnTo>
                    <a:lnTo>
                      <a:pt x="1863078" y="1741978"/>
                    </a:lnTo>
                    <a:lnTo>
                      <a:pt x="0" y="174197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6">
                  <a:extLst>
                    <a:ext uri="{96DAC541-7B7A-43D3-8B79-37D633B846F1}">
                      <asvg:svgBlip xmlns:asvg="http://schemas.microsoft.com/office/drawing/2016/SVG/main" xmlns="" r:embed="rId37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58" name="Freeform 58"/>
              <p:cNvSpPr/>
              <p:nvPr/>
            </p:nvSpPr>
            <p:spPr>
              <a:xfrm>
                <a:off x="1230258" y="9060067"/>
                <a:ext cx="3677898" cy="3677898"/>
              </a:xfrm>
              <a:custGeom>
                <a:avLst/>
                <a:gdLst/>
                <a:ahLst/>
                <a:cxnLst/>
                <a:rect l="l" t="t" r="r" b="b"/>
                <a:pathLst>
                  <a:path w="3677898" h="3677898">
                    <a:moveTo>
                      <a:pt x="0" y="0"/>
                    </a:moveTo>
                    <a:lnTo>
                      <a:pt x="3677898" y="0"/>
                    </a:lnTo>
                    <a:lnTo>
                      <a:pt x="3677898" y="3677898"/>
                    </a:lnTo>
                    <a:lnTo>
                      <a:pt x="0" y="36778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8">
                  <a:extLst>
                    <a:ext uri="{96DAC541-7B7A-43D3-8B79-37D633B846F1}">
                      <asvg:svgBlip xmlns:asvg="http://schemas.microsoft.com/office/drawing/2016/SVG/main" xmlns="" r:embed="rId39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59" name="Freeform 59"/>
              <p:cNvSpPr/>
              <p:nvPr/>
            </p:nvSpPr>
            <p:spPr>
              <a:xfrm>
                <a:off x="3569363" y="9840124"/>
                <a:ext cx="3275963" cy="3275963"/>
              </a:xfrm>
              <a:custGeom>
                <a:avLst/>
                <a:gdLst/>
                <a:ahLst/>
                <a:cxnLst/>
                <a:rect l="l" t="t" r="r" b="b"/>
                <a:pathLst>
                  <a:path w="3275963" h="3275963">
                    <a:moveTo>
                      <a:pt x="0" y="0"/>
                    </a:moveTo>
                    <a:lnTo>
                      <a:pt x="3275963" y="0"/>
                    </a:lnTo>
                    <a:lnTo>
                      <a:pt x="3275963" y="3275962"/>
                    </a:lnTo>
                    <a:lnTo>
                      <a:pt x="0" y="327596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0">
                  <a:extLst>
                    <a:ext uri="{96DAC541-7B7A-43D3-8B79-37D633B846F1}">
                      <asvg:svgBlip xmlns:asvg="http://schemas.microsoft.com/office/drawing/2016/SVG/main" xmlns="" r:embed="rId41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60" name="TextBox 60"/>
              <p:cNvSpPr txBox="1"/>
              <p:nvPr/>
            </p:nvSpPr>
            <p:spPr>
              <a:xfrm>
                <a:off x="3762487" y="5092403"/>
                <a:ext cx="10338805" cy="2380582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4432"/>
                  </a:lnSpc>
                  <a:spcBef>
                    <a:spcPct val="0"/>
                  </a:spcBef>
                </a:pPr>
                <a:r>
                  <a:rPr lang="en-US" sz="10309">
                    <a:solidFill>
                      <a:srgbClr val="FFFFFF"/>
                    </a:solidFill>
                    <a:latin typeface="Poppins Bold"/>
                  </a:rPr>
                  <a:t>III CBPC</a:t>
                </a:r>
              </a:p>
            </p:txBody>
          </p:sp>
          <p:sp>
            <p:nvSpPr>
              <p:cNvPr id="61" name="TextBox 61"/>
              <p:cNvSpPr txBox="1"/>
              <p:nvPr/>
            </p:nvSpPr>
            <p:spPr>
              <a:xfrm>
                <a:off x="15611515" y="6137278"/>
                <a:ext cx="25894149" cy="423563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8421"/>
                  </a:lnSpc>
                  <a:spcBef>
                    <a:spcPct val="0"/>
                  </a:spcBef>
                </a:pPr>
                <a:r>
                  <a:rPr lang="en-US" sz="7018" dirty="0">
                    <a:solidFill>
                      <a:srgbClr val="FF7900"/>
                    </a:solidFill>
                    <a:latin typeface="Poppins Bold"/>
                  </a:rPr>
                  <a:t>III CONGRESSO BRASILEIRO DE PROCESSAMENTO MÍNIMO E PÓS-COLHEITA DE FRUTAS, FLORES E HORTALIÇAS</a:t>
                </a:r>
              </a:p>
            </p:txBody>
          </p:sp>
        </p:grpSp>
      </p:grpSp>
      <p:sp>
        <p:nvSpPr>
          <p:cNvPr id="62" name="AutoShape 62"/>
          <p:cNvSpPr/>
          <p:nvPr/>
        </p:nvSpPr>
        <p:spPr>
          <a:xfrm flipV="1">
            <a:off x="-188744" y="42681560"/>
            <a:ext cx="32741144" cy="22190"/>
          </a:xfrm>
          <a:prstGeom prst="line">
            <a:avLst/>
          </a:prstGeom>
          <a:ln w="95250" cap="flat">
            <a:gradFill>
              <a:gsLst>
                <a:gs pos="0">
                  <a:srgbClr val="FFDE59">
                    <a:alpha val="100000"/>
                  </a:srgbClr>
                </a:gs>
                <a:gs pos="100000">
                  <a:srgbClr val="FF7900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grpSp>
        <p:nvGrpSpPr>
          <p:cNvPr id="67" name="Group 12"/>
          <p:cNvGrpSpPr/>
          <p:nvPr/>
        </p:nvGrpSpPr>
        <p:grpSpPr>
          <a:xfrm>
            <a:off x="1544037" y="25553374"/>
            <a:ext cx="2282739" cy="2256569"/>
            <a:chOff x="0" y="0"/>
            <a:chExt cx="6350000" cy="6350000"/>
          </a:xfrm>
        </p:grpSpPr>
        <p:sp>
          <p:nvSpPr>
            <p:cNvPr id="68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7900"/>
            </a:solidFill>
          </p:spPr>
        </p:sp>
      </p:grpSp>
      <p:grpSp>
        <p:nvGrpSpPr>
          <p:cNvPr id="65" name="Group 10"/>
          <p:cNvGrpSpPr/>
          <p:nvPr/>
        </p:nvGrpSpPr>
        <p:grpSpPr>
          <a:xfrm>
            <a:off x="2839155" y="25804481"/>
            <a:ext cx="13141841" cy="1754362"/>
            <a:chOff x="0" y="0"/>
            <a:chExt cx="1913890" cy="275704"/>
          </a:xfrm>
        </p:grpSpPr>
        <p:sp>
          <p:nvSpPr>
            <p:cNvPr id="66" name="Freeform 11"/>
            <p:cNvSpPr/>
            <p:nvPr/>
          </p:nvSpPr>
          <p:spPr>
            <a:xfrm>
              <a:off x="0" y="0"/>
              <a:ext cx="1913890" cy="275703"/>
            </a:xfrm>
            <a:custGeom>
              <a:avLst/>
              <a:gdLst/>
              <a:ahLst/>
              <a:cxnLst/>
              <a:rect l="l" t="t" r="r" b="b"/>
              <a:pathLst>
                <a:path w="1913890" h="275703">
                  <a:moveTo>
                    <a:pt x="0" y="0"/>
                  </a:moveTo>
                  <a:lnTo>
                    <a:pt x="1913890" y="0"/>
                  </a:lnTo>
                  <a:lnTo>
                    <a:pt x="1913890" y="275703"/>
                  </a:lnTo>
                  <a:lnTo>
                    <a:pt x="0" y="275703"/>
                  </a:lnTo>
                  <a:close/>
                </a:path>
              </a:pathLst>
            </a:custGeom>
            <a:gradFill rotWithShape="1">
              <a:gsLst>
                <a:gs pos="0">
                  <a:srgbClr val="FF7900">
                    <a:alpha val="100000"/>
                  </a:srgbClr>
                </a:gs>
                <a:gs pos="100000">
                  <a:srgbClr val="FFDE59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69" name="TextBox 27"/>
          <p:cNvSpPr txBox="1"/>
          <p:nvPr/>
        </p:nvSpPr>
        <p:spPr>
          <a:xfrm>
            <a:off x="5324248" y="25954583"/>
            <a:ext cx="8171653" cy="1364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00"/>
              </a:lnSpc>
            </a:pPr>
            <a:r>
              <a:rPr lang="en-US" sz="8000" dirty="0" smtClean="0">
                <a:solidFill>
                  <a:srgbClr val="FFFFFF"/>
                </a:solidFill>
                <a:latin typeface="Poppins Bold"/>
              </a:rPr>
              <a:t>METODOLOGIA</a:t>
            </a:r>
            <a:endParaRPr lang="en-US" sz="8000" dirty="0">
              <a:solidFill>
                <a:srgbClr val="FFFFFF"/>
              </a:solidFill>
              <a:latin typeface="Poppins Bold"/>
            </a:endParaRPr>
          </a:p>
        </p:txBody>
      </p:sp>
      <p:grpSp>
        <p:nvGrpSpPr>
          <p:cNvPr id="72" name="Group 12"/>
          <p:cNvGrpSpPr/>
          <p:nvPr/>
        </p:nvGrpSpPr>
        <p:grpSpPr>
          <a:xfrm>
            <a:off x="16970704" y="25553374"/>
            <a:ext cx="2282739" cy="2256569"/>
            <a:chOff x="0" y="0"/>
            <a:chExt cx="6350000" cy="6350000"/>
          </a:xfrm>
        </p:grpSpPr>
        <p:sp>
          <p:nvSpPr>
            <p:cNvPr id="7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7900"/>
            </a:solidFill>
          </p:spPr>
        </p:sp>
      </p:grpSp>
      <p:grpSp>
        <p:nvGrpSpPr>
          <p:cNvPr id="74" name="Group 12"/>
          <p:cNvGrpSpPr/>
          <p:nvPr/>
        </p:nvGrpSpPr>
        <p:grpSpPr>
          <a:xfrm>
            <a:off x="16970705" y="11452377"/>
            <a:ext cx="2282739" cy="2256569"/>
            <a:chOff x="0" y="0"/>
            <a:chExt cx="6350000" cy="6350000"/>
          </a:xfrm>
        </p:grpSpPr>
        <p:sp>
          <p:nvSpPr>
            <p:cNvPr id="75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7900"/>
            </a:solidFill>
          </p:spPr>
        </p:sp>
      </p:grpSp>
      <p:grpSp>
        <p:nvGrpSpPr>
          <p:cNvPr id="70" name="Group 10"/>
          <p:cNvGrpSpPr/>
          <p:nvPr/>
        </p:nvGrpSpPr>
        <p:grpSpPr>
          <a:xfrm>
            <a:off x="17798664" y="11762059"/>
            <a:ext cx="13141841" cy="1754362"/>
            <a:chOff x="0" y="0"/>
            <a:chExt cx="1913890" cy="275704"/>
          </a:xfrm>
        </p:grpSpPr>
        <p:sp>
          <p:nvSpPr>
            <p:cNvPr id="71" name="Freeform 11"/>
            <p:cNvSpPr/>
            <p:nvPr/>
          </p:nvSpPr>
          <p:spPr>
            <a:xfrm>
              <a:off x="0" y="0"/>
              <a:ext cx="1913890" cy="275703"/>
            </a:xfrm>
            <a:custGeom>
              <a:avLst/>
              <a:gdLst/>
              <a:ahLst/>
              <a:cxnLst/>
              <a:rect l="l" t="t" r="r" b="b"/>
              <a:pathLst>
                <a:path w="1913890" h="275703">
                  <a:moveTo>
                    <a:pt x="0" y="0"/>
                  </a:moveTo>
                  <a:lnTo>
                    <a:pt x="1913890" y="0"/>
                  </a:lnTo>
                  <a:lnTo>
                    <a:pt x="1913890" y="275703"/>
                  </a:lnTo>
                  <a:lnTo>
                    <a:pt x="0" y="275703"/>
                  </a:lnTo>
                  <a:close/>
                </a:path>
              </a:pathLst>
            </a:custGeom>
            <a:gradFill rotWithShape="1">
              <a:gsLst>
                <a:gs pos="0">
                  <a:srgbClr val="FF7900">
                    <a:alpha val="100000"/>
                  </a:srgbClr>
                </a:gs>
                <a:gs pos="100000">
                  <a:srgbClr val="FFDE59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76" name="TextBox 27"/>
          <p:cNvSpPr txBox="1"/>
          <p:nvPr/>
        </p:nvSpPr>
        <p:spPr>
          <a:xfrm>
            <a:off x="21011148" y="11912162"/>
            <a:ext cx="8171653" cy="1364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00"/>
              </a:lnSpc>
            </a:pPr>
            <a:r>
              <a:rPr lang="en-US" sz="8000" dirty="0" smtClean="0">
                <a:solidFill>
                  <a:srgbClr val="FFFFFF"/>
                </a:solidFill>
                <a:latin typeface="Poppins Bold"/>
              </a:rPr>
              <a:t>RESULTADOS</a:t>
            </a:r>
            <a:endParaRPr lang="en-US" sz="8000" dirty="0">
              <a:solidFill>
                <a:srgbClr val="FFFFFF"/>
              </a:solidFill>
              <a:latin typeface="Poppins Bold"/>
            </a:endParaRPr>
          </a:p>
        </p:txBody>
      </p:sp>
      <p:grpSp>
        <p:nvGrpSpPr>
          <p:cNvPr id="77" name="Group 10"/>
          <p:cNvGrpSpPr/>
          <p:nvPr/>
        </p:nvGrpSpPr>
        <p:grpSpPr>
          <a:xfrm>
            <a:off x="17798663" y="25804481"/>
            <a:ext cx="13141841" cy="1754362"/>
            <a:chOff x="0" y="0"/>
            <a:chExt cx="1913890" cy="275704"/>
          </a:xfrm>
        </p:grpSpPr>
        <p:sp>
          <p:nvSpPr>
            <p:cNvPr id="78" name="Freeform 11"/>
            <p:cNvSpPr/>
            <p:nvPr/>
          </p:nvSpPr>
          <p:spPr>
            <a:xfrm>
              <a:off x="0" y="0"/>
              <a:ext cx="1913890" cy="275703"/>
            </a:xfrm>
            <a:custGeom>
              <a:avLst/>
              <a:gdLst/>
              <a:ahLst/>
              <a:cxnLst/>
              <a:rect l="l" t="t" r="r" b="b"/>
              <a:pathLst>
                <a:path w="1913890" h="275703">
                  <a:moveTo>
                    <a:pt x="0" y="0"/>
                  </a:moveTo>
                  <a:lnTo>
                    <a:pt x="1913890" y="0"/>
                  </a:lnTo>
                  <a:lnTo>
                    <a:pt x="1913890" y="275703"/>
                  </a:lnTo>
                  <a:lnTo>
                    <a:pt x="0" y="275703"/>
                  </a:lnTo>
                  <a:close/>
                </a:path>
              </a:pathLst>
            </a:custGeom>
            <a:gradFill rotWithShape="1">
              <a:gsLst>
                <a:gs pos="0">
                  <a:srgbClr val="FF7900">
                    <a:alpha val="100000"/>
                  </a:srgbClr>
                </a:gs>
                <a:gs pos="100000">
                  <a:srgbClr val="FFDE59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79" name="TextBox 27"/>
          <p:cNvSpPr txBox="1"/>
          <p:nvPr/>
        </p:nvSpPr>
        <p:spPr>
          <a:xfrm>
            <a:off x="21011148" y="25999420"/>
            <a:ext cx="8171653" cy="1364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00"/>
              </a:lnSpc>
            </a:pPr>
            <a:r>
              <a:rPr lang="en-US" sz="8000" dirty="0" smtClean="0">
                <a:solidFill>
                  <a:srgbClr val="FFFFFF"/>
                </a:solidFill>
                <a:latin typeface="Poppins Bold"/>
              </a:rPr>
              <a:t>CONCLUSÕES</a:t>
            </a:r>
            <a:endParaRPr lang="en-US" sz="8000" dirty="0">
              <a:solidFill>
                <a:srgbClr val="FFFFFF"/>
              </a:solidFill>
              <a:latin typeface="Poppins Bold"/>
            </a:endParaRPr>
          </a:p>
        </p:txBody>
      </p:sp>
      <p:grpSp>
        <p:nvGrpSpPr>
          <p:cNvPr id="82" name="Group 12"/>
          <p:cNvGrpSpPr/>
          <p:nvPr/>
        </p:nvGrpSpPr>
        <p:grpSpPr>
          <a:xfrm>
            <a:off x="16970703" y="34654785"/>
            <a:ext cx="2282739" cy="2256569"/>
            <a:chOff x="0" y="0"/>
            <a:chExt cx="6350000" cy="6350000"/>
          </a:xfrm>
        </p:grpSpPr>
        <p:sp>
          <p:nvSpPr>
            <p:cNvPr id="8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7900"/>
            </a:solidFill>
          </p:spPr>
        </p:sp>
      </p:grpSp>
      <p:grpSp>
        <p:nvGrpSpPr>
          <p:cNvPr id="80" name="Group 10"/>
          <p:cNvGrpSpPr/>
          <p:nvPr/>
        </p:nvGrpSpPr>
        <p:grpSpPr>
          <a:xfrm>
            <a:off x="17798663" y="34905892"/>
            <a:ext cx="13141841" cy="1754362"/>
            <a:chOff x="0" y="0"/>
            <a:chExt cx="1913890" cy="275704"/>
          </a:xfrm>
        </p:grpSpPr>
        <p:sp>
          <p:nvSpPr>
            <p:cNvPr id="81" name="Freeform 11"/>
            <p:cNvSpPr/>
            <p:nvPr/>
          </p:nvSpPr>
          <p:spPr>
            <a:xfrm>
              <a:off x="0" y="0"/>
              <a:ext cx="1913890" cy="275703"/>
            </a:xfrm>
            <a:custGeom>
              <a:avLst/>
              <a:gdLst/>
              <a:ahLst/>
              <a:cxnLst/>
              <a:rect l="l" t="t" r="r" b="b"/>
              <a:pathLst>
                <a:path w="1913890" h="275703">
                  <a:moveTo>
                    <a:pt x="0" y="0"/>
                  </a:moveTo>
                  <a:lnTo>
                    <a:pt x="1913890" y="0"/>
                  </a:lnTo>
                  <a:lnTo>
                    <a:pt x="1913890" y="275703"/>
                  </a:lnTo>
                  <a:lnTo>
                    <a:pt x="0" y="275703"/>
                  </a:lnTo>
                  <a:close/>
                </a:path>
              </a:pathLst>
            </a:custGeom>
            <a:gradFill rotWithShape="1">
              <a:gsLst>
                <a:gs pos="0">
                  <a:srgbClr val="FF7900">
                    <a:alpha val="100000"/>
                  </a:srgbClr>
                </a:gs>
                <a:gs pos="100000">
                  <a:srgbClr val="FFDE59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84" name="TextBox 27"/>
          <p:cNvSpPr txBox="1"/>
          <p:nvPr/>
        </p:nvSpPr>
        <p:spPr>
          <a:xfrm>
            <a:off x="20071423" y="35064923"/>
            <a:ext cx="9818983" cy="143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00"/>
              </a:lnSpc>
            </a:pPr>
            <a:r>
              <a:rPr lang="en-US" sz="8000" dirty="0" smtClean="0">
                <a:solidFill>
                  <a:srgbClr val="FFFFFF"/>
                </a:solidFill>
                <a:latin typeface="Poppins Bold"/>
              </a:rPr>
              <a:t>AGRADECIMENTOS</a:t>
            </a:r>
            <a:endParaRPr lang="en-US" sz="8000" dirty="0">
              <a:solidFill>
                <a:srgbClr val="FFFFFF"/>
              </a:solidFill>
              <a:latin typeface="Poppins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32</Words>
  <Application>Microsoft Office PowerPoint</Application>
  <PresentationFormat>Personalizar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Poppins Bold</vt:lpstr>
      <vt:lpstr>Poppins</vt:lpstr>
      <vt:lpstr>Arial</vt:lpstr>
      <vt:lpstr>Calibri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III CBPC</dc:title>
  <dc:creator>admin</dc:creator>
  <cp:lastModifiedBy>Usuário do Windows</cp:lastModifiedBy>
  <cp:revision>10</cp:revision>
  <dcterms:created xsi:type="dcterms:W3CDTF">2006-08-16T00:00:00Z</dcterms:created>
  <dcterms:modified xsi:type="dcterms:W3CDTF">2024-02-14T21:06:09Z</dcterms:modified>
  <dc:identifier>DAF2czcpnQo</dc:identifier>
</cp:coreProperties>
</file>