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8803600" cy="43192700"/>
  <p:notesSz cx="6858000" cy="9144000"/>
  <p:embeddedFontLst>
    <p:embeddedFont>
      <p:font typeface="Arial Bold" charset="1" panose="020B0802020202020204"/>
      <p:regular r:id="rId7"/>
    </p:embeddedFont>
    <p:embeddedFont>
      <p:font typeface="Times New Roman" charset="1" panose="02030502070405020303"/>
      <p:regular r:id="rId8"/>
    </p:embeddedFont>
    <p:embeddedFont>
      <p:font typeface="Times New Roman Italics" charset="1" panose="02030502070405090303"/>
      <p:regular r:id="rId9"/>
    </p:embeddedFont>
    <p:embeddedFont>
      <p:font typeface="Times New Roman Bold" charset="1" panose="02030802070405020303"/>
      <p:regular r:id="rId10"/>
    </p:embeddedFont>
    <p:embeddedFont>
      <p:font typeface="Montserrat Bold" charset="1" panose="000008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76082" y="10418136"/>
            <a:ext cx="27195567" cy="1253234"/>
            <a:chOff x="0" y="0"/>
            <a:chExt cx="40900320" cy="188478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0900319" cy="1884781"/>
            </a:xfrm>
            <a:custGeom>
              <a:avLst/>
              <a:gdLst/>
              <a:ahLst/>
              <a:cxnLst/>
              <a:rect r="r" b="b" t="t" l="l"/>
              <a:pathLst>
                <a:path h="1884781" w="40900319">
                  <a:moveTo>
                    <a:pt x="0" y="0"/>
                  </a:moveTo>
                  <a:lnTo>
                    <a:pt x="40900319" y="0"/>
                  </a:lnTo>
                  <a:lnTo>
                    <a:pt x="40900319" y="1884781"/>
                  </a:lnTo>
                  <a:lnTo>
                    <a:pt x="0" y="1884781"/>
                  </a:lnTo>
                  <a:close/>
                </a:path>
              </a:pathLst>
            </a:custGeom>
            <a:solidFill>
              <a:srgbClr val="1A7439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14300"/>
              <a:ext cx="40900320" cy="199908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7021"/>
                </a:lnSpc>
              </a:pPr>
              <a:r>
                <a:rPr lang="en-US" b="true" sz="5851" spc="0">
                  <a:solidFill>
                    <a:srgbClr val="1A7439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TÍTULO DO ARTIGO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39304" y="12622735"/>
            <a:ext cx="26866191" cy="1905749"/>
            <a:chOff x="0" y="0"/>
            <a:chExt cx="40404960" cy="286611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0404960" cy="2866119"/>
            </a:xfrm>
            <a:custGeom>
              <a:avLst/>
              <a:gdLst/>
              <a:ahLst/>
              <a:cxnLst/>
              <a:rect r="r" b="b" t="t" l="l"/>
              <a:pathLst>
                <a:path h="2866119" w="40404960">
                  <a:moveTo>
                    <a:pt x="0" y="0"/>
                  </a:moveTo>
                  <a:lnTo>
                    <a:pt x="40404960" y="0"/>
                  </a:lnTo>
                  <a:lnTo>
                    <a:pt x="40404960" y="2866119"/>
                  </a:lnTo>
                  <a:lnTo>
                    <a:pt x="0" y="286611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76200"/>
              <a:ext cx="40404960" cy="294231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588"/>
                </a:lnSpc>
              </a:pPr>
              <a:r>
                <a:rPr lang="en-US" sz="3823" spc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Autor_1* – e-mail Autor_1; Autor_2* – e-mail Autor_2; Autor_3* – e-mail Autor_3; Autor_4* – e-mail Autor_4; Autor_5* – e-mail Autor_5.</a:t>
              </a:r>
            </a:p>
            <a:p>
              <a:pPr algn="l">
                <a:lnSpc>
                  <a:spcPts val="4588"/>
                </a:lnSpc>
              </a:pPr>
              <a:r>
                <a:rPr lang="en-US" sz="3823" spc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*Instituição de origem Autores_1, 2, 3, 4 e 5; 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75304" y="14854324"/>
            <a:ext cx="26866191" cy="24027554"/>
            <a:chOff x="0" y="0"/>
            <a:chExt cx="40404960" cy="3613584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0404960" cy="36135841"/>
            </a:xfrm>
            <a:custGeom>
              <a:avLst/>
              <a:gdLst/>
              <a:ahLst/>
              <a:cxnLst/>
              <a:rect r="r" b="b" t="t" l="l"/>
              <a:pathLst>
                <a:path h="36135841" w="40404960">
                  <a:moveTo>
                    <a:pt x="0" y="0"/>
                  </a:moveTo>
                  <a:lnTo>
                    <a:pt x="40404960" y="0"/>
                  </a:lnTo>
                  <a:lnTo>
                    <a:pt x="40404960" y="36135841"/>
                  </a:lnTo>
                  <a:lnTo>
                    <a:pt x="0" y="3613584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76200"/>
              <a:ext cx="40404960" cy="3621204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just">
                <a:lnSpc>
                  <a:spcPts val="4468"/>
                </a:lnSpc>
              </a:pPr>
              <a:r>
                <a:rPr lang="en-US" sz="3723" i="true" spc="0">
                  <a:solidFill>
                    <a:srgbClr val="000000"/>
                  </a:solidFill>
                  <a:latin typeface="Times New Roman Italics"/>
                  <a:ea typeface="Times New Roman Italics"/>
                  <a:cs typeface="Times New Roman Italics"/>
                  <a:sym typeface="Times New Roman Italics"/>
                </a:rPr>
                <a:t> Espaço para os autores apresentarem as informações do trabalho, de acordo com a estrutura do artigo.</a:t>
              </a:r>
            </a:p>
            <a:p>
              <a:pPr algn="just">
                <a:lnSpc>
                  <a:spcPts val="4468"/>
                </a:lnSpc>
              </a:pPr>
            </a:p>
            <a:p>
              <a:pPr algn="just">
                <a:lnSpc>
                  <a:spcPts val="4468"/>
                </a:lnSpc>
              </a:pPr>
              <a:r>
                <a:rPr lang="en-US" sz="3723" i="true" spc="0">
                  <a:solidFill>
                    <a:srgbClr val="000000"/>
                  </a:solidFill>
                  <a:latin typeface="Times New Roman Italics"/>
                  <a:ea typeface="Times New Roman Italics"/>
                  <a:cs typeface="Times New Roman Italics"/>
                  <a:sym typeface="Times New Roman Italics"/>
                </a:rPr>
                <a:t>Fonte: Arial</a:t>
              </a:r>
            </a:p>
            <a:p>
              <a:pPr algn="just">
                <a:lnSpc>
                  <a:spcPts val="4468"/>
                </a:lnSpc>
              </a:pPr>
              <a:r>
                <a:rPr lang="en-US" sz="3723" i="true" spc="0">
                  <a:solidFill>
                    <a:srgbClr val="000000"/>
                  </a:solidFill>
                  <a:latin typeface="Times New Roman Italics"/>
                  <a:ea typeface="Times New Roman Italics"/>
                  <a:cs typeface="Times New Roman Italics"/>
                  <a:sym typeface="Times New Roman Italics"/>
                </a:rPr>
                <a:t>Tamanho: 42</a:t>
              </a:r>
            </a:p>
            <a:p>
              <a:pPr algn="just">
                <a:lnSpc>
                  <a:spcPts val="4468"/>
                </a:lnSpc>
              </a:pPr>
              <a:r>
                <a:rPr lang="en-US" sz="3723" i="true" spc="0">
                  <a:solidFill>
                    <a:srgbClr val="000000"/>
                  </a:solidFill>
                  <a:latin typeface="Times New Roman Italics"/>
                  <a:ea typeface="Times New Roman Italics"/>
                  <a:cs typeface="Times New Roman Italics"/>
                  <a:sym typeface="Times New Roman Italics"/>
                </a:rPr>
                <a:t>Texto justificado</a:t>
              </a:r>
            </a:p>
            <a:p>
              <a:pPr algn="just">
                <a:lnSpc>
                  <a:spcPts val="4468"/>
                </a:lnSpc>
              </a:pPr>
            </a:p>
            <a:p>
              <a:pPr algn="just">
                <a:lnSpc>
                  <a:spcPts val="4468"/>
                </a:lnSpc>
              </a:pPr>
              <a:r>
                <a:rPr lang="en-US" sz="3723" i="true" spc="0">
                  <a:solidFill>
                    <a:srgbClr val="000000"/>
                  </a:solidFill>
                  <a:latin typeface="Times New Roman Italics"/>
                  <a:ea typeface="Times New Roman Italics"/>
                  <a:cs typeface="Times New Roman Italics"/>
                  <a:sym typeface="Times New Roman Italics"/>
                </a:rPr>
                <a:t>Exemplo de estruturação:</a:t>
              </a:r>
            </a:p>
            <a:p>
              <a:pPr algn="just">
                <a:lnSpc>
                  <a:spcPts val="4468"/>
                </a:lnSpc>
              </a:pPr>
            </a:p>
            <a:p>
              <a:pPr algn="just">
                <a:lnSpc>
                  <a:spcPts val="4468"/>
                </a:lnSpc>
              </a:pPr>
              <a:r>
                <a:rPr lang="en-US" b="true" sz="3723" spc="0">
                  <a:solidFill>
                    <a:srgbClr val="1A7439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1. RESUMO</a:t>
              </a:r>
            </a:p>
            <a:p>
              <a:pPr algn="just">
                <a:lnSpc>
                  <a:spcPts val="4468"/>
                </a:lnSpc>
              </a:pPr>
            </a:p>
            <a:p>
              <a:pPr algn="just">
                <a:lnSpc>
                  <a:spcPts val="4468"/>
                </a:lnSpc>
              </a:pPr>
              <a:r>
                <a:rPr lang="en-US" sz="3723" spc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Inserir texto.</a:t>
              </a:r>
            </a:p>
            <a:p>
              <a:pPr algn="just">
                <a:lnSpc>
                  <a:spcPts val="4468"/>
                </a:lnSpc>
              </a:pPr>
            </a:p>
            <a:p>
              <a:pPr algn="just">
                <a:lnSpc>
                  <a:spcPts val="4468"/>
                </a:lnSpc>
              </a:pPr>
              <a:r>
                <a:rPr lang="en-US" b="true" sz="3723" spc="0">
                  <a:solidFill>
                    <a:srgbClr val="1A7439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2. INTRODUÇÃO</a:t>
              </a:r>
            </a:p>
            <a:p>
              <a:pPr algn="just">
                <a:lnSpc>
                  <a:spcPts val="4468"/>
                </a:lnSpc>
              </a:pPr>
            </a:p>
            <a:p>
              <a:pPr algn="just">
                <a:lnSpc>
                  <a:spcPts val="4468"/>
                </a:lnSpc>
              </a:pPr>
              <a:r>
                <a:rPr lang="en-US" sz="3723" spc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Inserir texto.</a:t>
              </a:r>
            </a:p>
            <a:p>
              <a:pPr algn="just">
                <a:lnSpc>
                  <a:spcPts val="4468"/>
                </a:lnSpc>
              </a:pPr>
            </a:p>
            <a:p>
              <a:pPr algn="just">
                <a:lnSpc>
                  <a:spcPts val="4468"/>
                </a:lnSpc>
              </a:pPr>
              <a:r>
                <a:rPr lang="en-US" b="true" sz="3723" spc="0">
                  <a:solidFill>
                    <a:srgbClr val="1A7439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3. CRONOGRAMA</a:t>
              </a:r>
            </a:p>
            <a:p>
              <a:pPr algn="just">
                <a:lnSpc>
                  <a:spcPts val="4468"/>
                </a:lnSpc>
              </a:pPr>
            </a:p>
            <a:p>
              <a:pPr algn="just">
                <a:lnSpc>
                  <a:spcPts val="4468"/>
                </a:lnSpc>
              </a:pPr>
              <a:r>
                <a:rPr lang="en-US" sz="3723" spc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Inserir texto.</a:t>
              </a:r>
            </a:p>
            <a:p>
              <a:pPr algn="just">
                <a:lnSpc>
                  <a:spcPts val="4468"/>
                </a:lnSpc>
              </a:pPr>
            </a:p>
            <a:p>
              <a:pPr algn="just">
                <a:lnSpc>
                  <a:spcPts val="4468"/>
                </a:lnSpc>
              </a:pPr>
              <a:r>
                <a:rPr lang="en-US" b="true" sz="3723" spc="0">
                  <a:solidFill>
                    <a:srgbClr val="1A7439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4. RESULTADOS ESPERADOS</a:t>
              </a:r>
            </a:p>
            <a:p>
              <a:pPr algn="just">
                <a:lnSpc>
                  <a:spcPts val="4468"/>
                </a:lnSpc>
              </a:pPr>
            </a:p>
            <a:p>
              <a:pPr algn="just">
                <a:lnSpc>
                  <a:spcPts val="4468"/>
                </a:lnSpc>
              </a:pPr>
              <a:r>
                <a:rPr lang="en-US" sz="3723" spc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Inserir texto.</a:t>
              </a:r>
            </a:p>
            <a:p>
              <a:pPr algn="just">
                <a:lnSpc>
                  <a:spcPts val="4468"/>
                </a:lnSpc>
              </a:pPr>
            </a:p>
            <a:p>
              <a:pPr algn="just">
                <a:lnSpc>
                  <a:spcPts val="4468"/>
                </a:lnSpc>
              </a:pPr>
              <a:r>
                <a:rPr lang="en-US" b="true" sz="3723" spc="0">
                  <a:solidFill>
                    <a:srgbClr val="1A7439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5. REFERÊNCIAS</a:t>
              </a:r>
            </a:p>
            <a:p>
              <a:pPr algn="just">
                <a:lnSpc>
                  <a:spcPts val="4468"/>
                </a:lnSpc>
              </a:pPr>
            </a:p>
            <a:p>
              <a:pPr algn="just">
                <a:lnSpc>
                  <a:spcPts val="4468"/>
                </a:lnSpc>
              </a:pPr>
              <a:r>
                <a:rPr lang="en-US" sz="3723" spc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Seguir formatação do </a:t>
              </a:r>
              <a:r>
                <a:rPr lang="en-US" sz="3723" i="true" spc="0">
                  <a:solidFill>
                    <a:srgbClr val="000000"/>
                  </a:solidFill>
                  <a:latin typeface="Times New Roman Italics"/>
                  <a:ea typeface="Times New Roman Italics"/>
                  <a:cs typeface="Times New Roman Italics"/>
                  <a:sym typeface="Times New Roman Italics"/>
                </a:rPr>
                <a:t>template</a:t>
              </a:r>
              <a:r>
                <a:rPr lang="en-US" sz="3723" spc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do artigo completo.</a:t>
              </a:r>
            </a:p>
            <a:p>
              <a:pPr algn="just">
                <a:lnSpc>
                  <a:spcPts val="4468"/>
                </a:lnSpc>
              </a:pPr>
            </a:p>
            <a:p>
              <a:pPr algn="just">
                <a:lnSpc>
                  <a:spcPts val="4468"/>
                </a:lnSpc>
              </a:pPr>
              <a:r>
                <a:rPr lang="en-US" b="true" sz="3723" spc="0">
                  <a:solidFill>
                    <a:srgbClr val="1A7439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6. DIREITOS AUTORAIS</a:t>
              </a:r>
              <a:r>
                <a:rPr lang="en-US" b="true" sz="3723" spc="0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b="true" sz="3723" spc="0">
                  <a:solidFill>
                    <a:srgbClr val="FF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(informação obrigatória)</a:t>
              </a:r>
            </a:p>
            <a:p>
              <a:pPr algn="just">
                <a:lnSpc>
                  <a:spcPts val="4468"/>
                </a:lnSpc>
              </a:pPr>
            </a:p>
            <a:p>
              <a:pPr algn="just">
                <a:lnSpc>
                  <a:spcPts val="4468"/>
                </a:lnSpc>
              </a:pPr>
              <a:r>
                <a:rPr lang="en-US" sz="3723" spc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Os autores são os únicos responsáveis pelo conteúdo do material incluído no seu trabalho.</a:t>
              </a:r>
            </a:p>
            <a:p>
              <a:pPr algn="just">
                <a:lnSpc>
                  <a:spcPts val="4468"/>
                </a:lnSpc>
              </a:pPr>
            </a:p>
            <a:p>
              <a:pPr algn="just">
                <a:lnSpc>
                  <a:spcPts val="4468"/>
                </a:lnSpc>
              </a:pPr>
            </a:p>
            <a:p>
              <a:pPr algn="just">
                <a:lnSpc>
                  <a:spcPts val="4468"/>
                </a:lnSpc>
              </a:pPr>
            </a:p>
            <a:p>
              <a:pPr algn="just">
                <a:lnSpc>
                  <a:spcPts val="4468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5400000">
            <a:off x="7293006" y="20126945"/>
            <a:ext cx="43754134" cy="1779122"/>
          </a:xfrm>
          <a:custGeom>
            <a:avLst/>
            <a:gdLst/>
            <a:ahLst/>
            <a:cxnLst/>
            <a:rect r="r" b="b" t="t" l="l"/>
            <a:pathLst>
              <a:path h="1779122" w="43754134">
                <a:moveTo>
                  <a:pt x="0" y="0"/>
                </a:moveTo>
                <a:lnTo>
                  <a:pt x="43754135" y="0"/>
                </a:lnTo>
                <a:lnTo>
                  <a:pt x="43754135" y="1779121"/>
                </a:lnTo>
                <a:lnTo>
                  <a:pt x="0" y="17791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 l="-49149" t="-4088473" r="-65064" b="-2396773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-132293" y="39129528"/>
            <a:ext cx="28736806" cy="8298"/>
            <a:chOff x="0" y="0"/>
            <a:chExt cx="43218240" cy="124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6223" y="0"/>
              <a:ext cx="43205781" cy="12446"/>
            </a:xfrm>
            <a:custGeom>
              <a:avLst/>
              <a:gdLst/>
              <a:ahLst/>
              <a:cxnLst/>
              <a:rect r="r" b="b" t="t" l="l"/>
              <a:pathLst>
                <a:path h="12446" w="43205781">
                  <a:moveTo>
                    <a:pt x="0" y="0"/>
                  </a:moveTo>
                  <a:lnTo>
                    <a:pt x="43205781" y="0"/>
                  </a:lnTo>
                  <a:lnTo>
                    <a:pt x="43205781" y="12446"/>
                  </a:lnTo>
                  <a:lnTo>
                    <a:pt x="0" y="12446"/>
                  </a:lnTo>
                  <a:close/>
                </a:path>
              </a:pathLst>
            </a:custGeom>
            <a:solidFill>
              <a:srgbClr val="71A36A"/>
            </a:solid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285245" y="41291583"/>
            <a:ext cx="3533811" cy="490316"/>
          </a:xfrm>
          <a:custGeom>
            <a:avLst/>
            <a:gdLst/>
            <a:ahLst/>
            <a:cxnLst/>
            <a:rect r="r" b="b" t="t" l="l"/>
            <a:pathLst>
              <a:path h="490316" w="3533811">
                <a:moveTo>
                  <a:pt x="0" y="0"/>
                </a:moveTo>
                <a:lnTo>
                  <a:pt x="3533811" y="0"/>
                </a:lnTo>
                <a:lnTo>
                  <a:pt x="3533811" y="490316"/>
                </a:lnTo>
                <a:lnTo>
                  <a:pt x="0" y="4903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253639" y="40986689"/>
            <a:ext cx="3597520" cy="843455"/>
          </a:xfrm>
          <a:custGeom>
            <a:avLst/>
            <a:gdLst/>
            <a:ahLst/>
            <a:cxnLst/>
            <a:rect r="r" b="b" t="t" l="l"/>
            <a:pathLst>
              <a:path h="843455" w="3597520">
                <a:moveTo>
                  <a:pt x="0" y="0"/>
                </a:moveTo>
                <a:lnTo>
                  <a:pt x="3597520" y="0"/>
                </a:lnTo>
                <a:lnTo>
                  <a:pt x="3597520" y="843455"/>
                </a:lnTo>
                <a:lnTo>
                  <a:pt x="0" y="8434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107" t="-29798" r="0" b="-26671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178902" y="41061292"/>
            <a:ext cx="4112487" cy="950899"/>
          </a:xfrm>
          <a:custGeom>
            <a:avLst/>
            <a:gdLst/>
            <a:ahLst/>
            <a:cxnLst/>
            <a:rect r="r" b="b" t="t" l="l"/>
            <a:pathLst>
              <a:path h="950899" w="4112487">
                <a:moveTo>
                  <a:pt x="0" y="0"/>
                </a:moveTo>
                <a:lnTo>
                  <a:pt x="4112487" y="0"/>
                </a:lnTo>
                <a:lnTo>
                  <a:pt x="4112487" y="950899"/>
                </a:lnTo>
                <a:lnTo>
                  <a:pt x="0" y="9508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3472469" y="40652895"/>
            <a:ext cx="1701278" cy="1277376"/>
          </a:xfrm>
          <a:custGeom>
            <a:avLst/>
            <a:gdLst/>
            <a:ahLst/>
            <a:cxnLst/>
            <a:rect r="r" b="b" t="t" l="l"/>
            <a:pathLst>
              <a:path h="1277376" w="1701278">
                <a:moveTo>
                  <a:pt x="0" y="0"/>
                </a:moveTo>
                <a:lnTo>
                  <a:pt x="1701278" y="0"/>
                </a:lnTo>
                <a:lnTo>
                  <a:pt x="1701278" y="1277376"/>
                </a:lnTo>
                <a:lnTo>
                  <a:pt x="0" y="12773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5976885" y="40951044"/>
            <a:ext cx="4147671" cy="1021696"/>
          </a:xfrm>
          <a:custGeom>
            <a:avLst/>
            <a:gdLst/>
            <a:ahLst/>
            <a:cxnLst/>
            <a:rect r="r" b="b" t="t" l="l"/>
            <a:pathLst>
              <a:path h="1021696" w="4147671">
                <a:moveTo>
                  <a:pt x="0" y="0"/>
                </a:moveTo>
                <a:lnTo>
                  <a:pt x="4147672" y="0"/>
                </a:lnTo>
                <a:lnTo>
                  <a:pt x="4147672" y="1021696"/>
                </a:lnTo>
                <a:lnTo>
                  <a:pt x="0" y="102169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043" t="0" r="0" b="-7674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20335889" y="40951044"/>
            <a:ext cx="2705110" cy="854245"/>
          </a:xfrm>
          <a:custGeom>
            <a:avLst/>
            <a:gdLst/>
            <a:ahLst/>
            <a:cxnLst/>
            <a:rect r="r" b="b" t="t" l="l"/>
            <a:pathLst>
              <a:path h="854245" w="2705110">
                <a:moveTo>
                  <a:pt x="0" y="0"/>
                </a:moveTo>
                <a:lnTo>
                  <a:pt x="2705110" y="0"/>
                </a:lnTo>
                <a:lnTo>
                  <a:pt x="2705110" y="854245"/>
                </a:lnTo>
                <a:lnTo>
                  <a:pt x="0" y="8542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3503259" y="40951044"/>
            <a:ext cx="2042157" cy="1010099"/>
          </a:xfrm>
          <a:custGeom>
            <a:avLst/>
            <a:gdLst/>
            <a:ahLst/>
            <a:cxnLst/>
            <a:rect r="r" b="b" t="t" l="l"/>
            <a:pathLst>
              <a:path h="1010099" w="2042157">
                <a:moveTo>
                  <a:pt x="0" y="0"/>
                </a:moveTo>
                <a:lnTo>
                  <a:pt x="2042156" y="0"/>
                </a:lnTo>
                <a:lnTo>
                  <a:pt x="2042156" y="1010099"/>
                </a:lnTo>
                <a:lnTo>
                  <a:pt x="0" y="101009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5400000">
            <a:off x="-900411" y="-5439723"/>
            <a:ext cx="13706355" cy="13706355"/>
          </a:xfrm>
          <a:custGeom>
            <a:avLst/>
            <a:gdLst/>
            <a:ahLst/>
            <a:cxnLst/>
            <a:rect r="r" b="b" t="t" l="l"/>
            <a:pathLst>
              <a:path h="13706355" w="13706355">
                <a:moveTo>
                  <a:pt x="0" y="0"/>
                </a:moveTo>
                <a:lnTo>
                  <a:pt x="13706355" y="0"/>
                </a:lnTo>
                <a:lnTo>
                  <a:pt x="13706355" y="13706355"/>
                </a:lnTo>
                <a:lnTo>
                  <a:pt x="0" y="1370635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5400000">
            <a:off x="1181151" y="-5439723"/>
            <a:ext cx="13706355" cy="13706355"/>
          </a:xfrm>
          <a:custGeom>
            <a:avLst/>
            <a:gdLst/>
            <a:ahLst/>
            <a:cxnLst/>
            <a:rect r="r" b="b" t="t" l="l"/>
            <a:pathLst>
              <a:path h="13706355" w="13706355">
                <a:moveTo>
                  <a:pt x="0" y="0"/>
                </a:moveTo>
                <a:lnTo>
                  <a:pt x="13706355" y="0"/>
                </a:lnTo>
                <a:lnTo>
                  <a:pt x="13706355" y="13706355"/>
                </a:lnTo>
                <a:lnTo>
                  <a:pt x="0" y="1370635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5400000">
            <a:off x="14617249" y="-7040197"/>
            <a:ext cx="7447628" cy="19878899"/>
            <a:chOff x="0" y="0"/>
            <a:chExt cx="2354580" cy="6284747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353310" cy="6284747"/>
            </a:xfrm>
            <a:custGeom>
              <a:avLst/>
              <a:gdLst/>
              <a:ahLst/>
              <a:cxnLst/>
              <a:rect r="r" b="b" t="t" l="l"/>
              <a:pathLst>
                <a:path h="6284747" w="2353310">
                  <a:moveTo>
                    <a:pt x="784860" y="6217437"/>
                  </a:moveTo>
                  <a:cubicBezTo>
                    <a:pt x="905510" y="6258077"/>
                    <a:pt x="1042670" y="6284747"/>
                    <a:pt x="1177290" y="6284747"/>
                  </a:cubicBezTo>
                  <a:cubicBezTo>
                    <a:pt x="1311910" y="6284747"/>
                    <a:pt x="1441450" y="6261887"/>
                    <a:pt x="1560830" y="6221247"/>
                  </a:cubicBezTo>
                  <a:cubicBezTo>
                    <a:pt x="1563370" y="6219977"/>
                    <a:pt x="1565910" y="6219977"/>
                    <a:pt x="1568450" y="6218707"/>
                  </a:cubicBezTo>
                  <a:cubicBezTo>
                    <a:pt x="2016760" y="6056147"/>
                    <a:pt x="2346960" y="5626887"/>
                    <a:pt x="2353310" y="5114727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5110829"/>
                  </a:lnTo>
                  <a:cubicBezTo>
                    <a:pt x="6350" y="5629427"/>
                    <a:pt x="331470" y="6058687"/>
                    <a:pt x="784860" y="6217437"/>
                  </a:cubicBezTo>
                  <a:close/>
                </a:path>
              </a:pathLst>
            </a:custGeom>
            <a:solidFill>
              <a:srgbClr val="F7DEC5"/>
            </a:solidFill>
          </p:spPr>
        </p:sp>
      </p:grpSp>
      <p:grpSp>
        <p:nvGrpSpPr>
          <p:cNvPr name="Group 25" id="25"/>
          <p:cNvGrpSpPr/>
          <p:nvPr/>
        </p:nvGrpSpPr>
        <p:grpSpPr>
          <a:xfrm rot="5400000">
            <a:off x="14835383" y="-7989068"/>
            <a:ext cx="5821728" cy="24626775"/>
            <a:chOff x="0" y="0"/>
            <a:chExt cx="2354580" cy="9960223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353310" cy="9960223"/>
            </a:xfrm>
            <a:custGeom>
              <a:avLst/>
              <a:gdLst/>
              <a:ahLst/>
              <a:cxnLst/>
              <a:rect r="r" b="b" t="t" l="l"/>
              <a:pathLst>
                <a:path h="9960223" w="2353310">
                  <a:moveTo>
                    <a:pt x="784860" y="9892913"/>
                  </a:moveTo>
                  <a:cubicBezTo>
                    <a:pt x="905510" y="9933553"/>
                    <a:pt x="1042670" y="9960223"/>
                    <a:pt x="1177290" y="9960223"/>
                  </a:cubicBezTo>
                  <a:cubicBezTo>
                    <a:pt x="1311910" y="9960223"/>
                    <a:pt x="1441450" y="9937363"/>
                    <a:pt x="1560830" y="9896723"/>
                  </a:cubicBezTo>
                  <a:cubicBezTo>
                    <a:pt x="1563370" y="9895453"/>
                    <a:pt x="1565910" y="9895453"/>
                    <a:pt x="1568450" y="9894184"/>
                  </a:cubicBezTo>
                  <a:cubicBezTo>
                    <a:pt x="2016760" y="9731623"/>
                    <a:pt x="2346960" y="9302363"/>
                    <a:pt x="2353310" y="8778894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8772169"/>
                  </a:lnTo>
                  <a:cubicBezTo>
                    <a:pt x="6350" y="9304903"/>
                    <a:pt x="331470" y="9734163"/>
                    <a:pt x="784860" y="9892913"/>
                  </a:cubicBezTo>
                  <a:close/>
                </a:path>
              </a:pathLst>
            </a:custGeom>
            <a:solidFill>
              <a:srgbClr val="C0DACB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2195700" y="2781808"/>
            <a:ext cx="15375949" cy="1542511"/>
            <a:chOff x="0" y="0"/>
            <a:chExt cx="20501266" cy="2056681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936617" cy="1959156"/>
            </a:xfrm>
            <a:custGeom>
              <a:avLst/>
              <a:gdLst/>
              <a:ahLst/>
              <a:cxnLst/>
              <a:rect r="r" b="b" t="t" l="l"/>
              <a:pathLst>
                <a:path h="1959156" w="1936617">
                  <a:moveTo>
                    <a:pt x="0" y="0"/>
                  </a:moveTo>
                  <a:lnTo>
                    <a:pt x="1936617" y="0"/>
                  </a:lnTo>
                  <a:lnTo>
                    <a:pt x="1936617" y="1959156"/>
                  </a:lnTo>
                  <a:lnTo>
                    <a:pt x="0" y="19591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248955" t="-164933" r="-259549" b="-486947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1423711" y="979578"/>
              <a:ext cx="5987592" cy="925965"/>
            </a:xfrm>
            <a:custGeom>
              <a:avLst/>
              <a:gdLst/>
              <a:ahLst/>
              <a:cxnLst/>
              <a:rect r="r" b="b" t="t" l="l"/>
              <a:pathLst>
                <a:path h="925965" w="5987592">
                  <a:moveTo>
                    <a:pt x="0" y="0"/>
                  </a:moveTo>
                  <a:lnTo>
                    <a:pt x="5987593" y="0"/>
                  </a:lnTo>
                  <a:lnTo>
                    <a:pt x="5987593" y="925965"/>
                  </a:lnTo>
                  <a:lnTo>
                    <a:pt x="0" y="9259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47130" t="-577164" r="-49683" b="-913665"/>
              </a:stretch>
            </a:blip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7274910" y="828440"/>
              <a:ext cx="6090174" cy="1228241"/>
            </a:xfrm>
            <a:custGeom>
              <a:avLst/>
              <a:gdLst/>
              <a:ahLst/>
              <a:cxnLst/>
              <a:rect r="r" b="b" t="t" l="l"/>
              <a:pathLst>
                <a:path h="1228241" w="6090174">
                  <a:moveTo>
                    <a:pt x="0" y="0"/>
                  </a:moveTo>
                  <a:lnTo>
                    <a:pt x="6090174" y="0"/>
                  </a:lnTo>
                  <a:lnTo>
                    <a:pt x="6090174" y="1228241"/>
                  </a:lnTo>
                  <a:lnTo>
                    <a:pt x="0" y="1228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46336" t="-510510" r="-47162" b="-588807"/>
              </a:stretch>
            </a:blip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13278980" y="828440"/>
              <a:ext cx="1673933" cy="1228241"/>
            </a:xfrm>
            <a:custGeom>
              <a:avLst/>
              <a:gdLst/>
              <a:ahLst/>
              <a:cxnLst/>
              <a:rect r="r" b="b" t="t" l="l"/>
              <a:pathLst>
                <a:path h="1228241" w="1673933">
                  <a:moveTo>
                    <a:pt x="0" y="0"/>
                  </a:moveTo>
                  <a:lnTo>
                    <a:pt x="1673933" y="0"/>
                  </a:lnTo>
                  <a:lnTo>
                    <a:pt x="1673933" y="1228241"/>
                  </a:lnTo>
                  <a:lnTo>
                    <a:pt x="0" y="1228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215475" t="-779275" r="-584340" b="-65364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14730149" y="828440"/>
              <a:ext cx="5771117" cy="1190456"/>
            </a:xfrm>
            <a:custGeom>
              <a:avLst/>
              <a:gdLst/>
              <a:ahLst/>
              <a:cxnLst/>
              <a:rect r="r" b="b" t="t" l="l"/>
              <a:pathLst>
                <a:path h="1190456" w="5771117">
                  <a:moveTo>
                    <a:pt x="0" y="0"/>
                  </a:moveTo>
                  <a:lnTo>
                    <a:pt x="5771117" y="0"/>
                  </a:lnTo>
                  <a:lnTo>
                    <a:pt x="5771117" y="1190456"/>
                  </a:lnTo>
                  <a:lnTo>
                    <a:pt x="0" y="1190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92410" t="-779275" r="-60555" b="-653640"/>
              </a:stretch>
            </a:blipFill>
          </p:spPr>
        </p:sp>
      </p:grpSp>
      <p:grpSp>
        <p:nvGrpSpPr>
          <p:cNvPr name="Group 33" id="33"/>
          <p:cNvGrpSpPr>
            <a:grpSpLocks noChangeAspect="true"/>
          </p:cNvGrpSpPr>
          <p:nvPr/>
        </p:nvGrpSpPr>
        <p:grpSpPr>
          <a:xfrm rot="0">
            <a:off x="5895792" y="1366457"/>
            <a:ext cx="6299908" cy="6299883"/>
            <a:chOff x="0" y="0"/>
            <a:chExt cx="6350000" cy="6349975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5"/>
              <a:stretch>
                <a:fillRect l="0" t="-12500" r="0" b="-12500"/>
              </a:stretch>
            </a:blipFill>
          </p:spPr>
        </p:sp>
      </p:grpSp>
      <p:sp>
        <p:nvSpPr>
          <p:cNvPr name="Freeform 35" id="35"/>
          <p:cNvSpPr/>
          <p:nvPr/>
        </p:nvSpPr>
        <p:spPr>
          <a:xfrm flipH="false" flipV="false" rot="5400000">
            <a:off x="-20010669" y="22711478"/>
            <a:ext cx="39197922" cy="1779122"/>
          </a:xfrm>
          <a:custGeom>
            <a:avLst/>
            <a:gdLst/>
            <a:ahLst/>
            <a:cxnLst/>
            <a:rect r="r" b="b" t="t" l="l"/>
            <a:pathLst>
              <a:path h="1779122" w="39197922">
                <a:moveTo>
                  <a:pt x="0" y="0"/>
                </a:moveTo>
                <a:lnTo>
                  <a:pt x="39197923" y="0"/>
                </a:lnTo>
                <a:lnTo>
                  <a:pt x="39197923" y="1779122"/>
                </a:lnTo>
                <a:lnTo>
                  <a:pt x="0" y="17791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 l="-66486" t="-4088473" r="-72627" b="-2396773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25920000" y="40818297"/>
            <a:ext cx="1347019" cy="1119738"/>
          </a:xfrm>
          <a:custGeom>
            <a:avLst/>
            <a:gdLst/>
            <a:ahLst/>
            <a:cxnLst/>
            <a:rect r="r" b="b" t="t" l="l"/>
            <a:pathLst>
              <a:path h="1119738" w="1347019">
                <a:moveTo>
                  <a:pt x="0" y="0"/>
                </a:moveTo>
                <a:lnTo>
                  <a:pt x="1347019" y="0"/>
                </a:lnTo>
                <a:lnTo>
                  <a:pt x="1347019" y="1119738"/>
                </a:lnTo>
                <a:lnTo>
                  <a:pt x="0" y="111973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49617" t="-30521" r="-49853" b="-29450"/>
            </a:stretch>
          </a:blipFill>
        </p:spPr>
      </p:sp>
      <p:sp>
        <p:nvSpPr>
          <p:cNvPr name="TextBox 37" id="37"/>
          <p:cNvSpPr txBox="true"/>
          <p:nvPr/>
        </p:nvSpPr>
        <p:spPr>
          <a:xfrm rot="0">
            <a:off x="12594671" y="39631439"/>
            <a:ext cx="3282878" cy="663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51"/>
              </a:lnSpc>
              <a:spcBef>
                <a:spcPct val="0"/>
              </a:spcBef>
            </a:pPr>
            <a:r>
              <a:rPr lang="en-US" b="true" sz="3894" spc="-311">
                <a:solidFill>
                  <a:srgbClr val="1A743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REALIZAÇÃO: 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4887506" y="4996952"/>
            <a:ext cx="9422838" cy="781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39"/>
              </a:lnSpc>
            </a:pPr>
            <a:r>
              <a:rPr lang="en-US" b="true" sz="6266" spc="-501">
                <a:solidFill>
                  <a:srgbClr val="0C451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08 A 11 DE JULHO DE 2025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DAGnPd9NLuU</dc:identifier>
  <dcterms:modified xsi:type="dcterms:W3CDTF">2011-08-01T06:04:30Z</dcterms:modified>
  <cp:revision>1</cp:revision>
  <dc:title>Banner</dc:title>
</cp:coreProperties>
</file>