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399288" cy="43200638"/>
  <p:notesSz cx="6858000" cy="9144000"/>
  <p:embeddedFontLst>
    <p:embeddedFont>
      <p:font typeface="Abadi" panose="020B0604020104020204" pitchFamily="34" charset="0"/>
      <p:regular r:id="rId4"/>
    </p:embeddedFont>
    <p:embeddedFont>
      <p:font typeface="ADLaM Display" panose="02010000000000000000" pitchFamily="2" charset="0"/>
      <p:regular r:id="rId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gbzhljzrS2nBvgO1Y1KOprTSpW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B820"/>
    <a:srgbClr val="5D3D2E"/>
    <a:srgbClr val="8B9E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" d="100"/>
          <a:sy n="10" d="100"/>
        </p:scale>
        <p:origin x="254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5" Type="http://schemas.openxmlformats.org/officeDocument/2006/relationships/font" Target="fonts/font2.fntdata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59"/>
              <a:buFont typeface="Calibri"/>
              <a:buNone/>
              <a:defRPr sz="2125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/>
            </a:lvl1pPr>
            <a:lvl2pPr lvl="1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sz="7086"/>
            </a:lvl2pPr>
            <a:lvl3pPr lvl="2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/>
            </a:lvl3pPr>
            <a:lvl4pPr lvl="3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4pPr>
            <a:lvl5pPr lvl="4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5pPr>
            <a:lvl6pPr lvl="5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6pPr>
            <a:lvl7pPr lvl="6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7pPr>
            <a:lvl8pPr lvl="7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8pPr>
            <a:lvl9pPr lvl="8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59"/>
              <a:buFont typeface="Calibri"/>
              <a:buNone/>
              <a:defRPr sz="2125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7086"/>
              <a:buNone/>
              <a:defRPr sz="708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6378"/>
              <a:buNone/>
              <a:defRPr sz="637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2227451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16402140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 b="1"/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sz="7086" b="1"/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 b="1"/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2231675" y="15780233"/>
            <a:ext cx="13706415" cy="2321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16402142" y="10590160"/>
            <a:ext cx="13773917" cy="519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 b="1"/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sz="7086" b="1"/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 b="1"/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16402142" y="15780233"/>
            <a:ext cx="13773917" cy="2321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8"/>
              <a:buFont typeface="Calibri"/>
              <a:buNone/>
              <a:defRPr sz="1133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13773917" y="6220102"/>
            <a:ext cx="16402140" cy="30700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48563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1338"/>
              <a:buChar char="•"/>
              <a:defRPr sz="11338"/>
            </a:lvl1pPr>
            <a:lvl2pPr marL="914400" lvl="1" indent="-858583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9921"/>
              <a:buChar char="•"/>
              <a:defRPr sz="9921"/>
            </a:lvl2pPr>
            <a:lvl3pPr marL="1371600" lvl="2" indent="-768604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8504"/>
              <a:buChar char="•"/>
              <a:defRPr sz="8504"/>
            </a:lvl3pPr>
            <a:lvl4pPr marL="1828800" lvl="3" indent="-678561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4pPr>
            <a:lvl5pPr marL="2286000" lvl="4" indent="-678561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5pPr>
            <a:lvl6pPr marL="2743200" lvl="5" indent="-67856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6pPr>
            <a:lvl7pPr marL="3200400" lvl="6" indent="-67856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7pPr>
            <a:lvl8pPr marL="3657600" lvl="7" indent="-67856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8pPr>
            <a:lvl9pPr marL="4114800" lvl="8" indent="-67856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2231671" y="12960191"/>
            <a:ext cx="10449614" cy="2401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960"/>
              <a:buNone/>
              <a:defRPr sz="4960"/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494440" y="11233181"/>
            <a:ext cx="27410408" cy="27944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8373518" y="17112258"/>
            <a:ext cx="36610544" cy="6986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5801170" y="10328657"/>
            <a:ext cx="36610544" cy="20553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90"/>
              <a:buFont typeface="Calibri"/>
              <a:buNone/>
              <a:defRPr sz="155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58583" algn="l" rtl="0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9921"/>
              <a:buFont typeface="Arial"/>
              <a:buChar char="•"/>
              <a:defRPr sz="99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68604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8504"/>
              <a:buFont typeface="Arial"/>
              <a:buChar char="•"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78561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Font typeface="Arial"/>
              <a:buChar char="•"/>
              <a:defRPr sz="708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Imagem 74" descr="Diagrama&#10;&#10;O conteúdo gerado por IA pode estar incorreto.">
            <a:extLst>
              <a:ext uri="{FF2B5EF4-FFF2-40B4-BE49-F238E27FC236}">
                <a16:creationId xmlns:a16="http://schemas.microsoft.com/office/drawing/2014/main" id="{82B47270-D674-58EA-37C8-922B8C828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5688" y="50799221"/>
            <a:ext cx="272949" cy="274408"/>
          </a:xfrm>
          <a:prstGeom prst="rect">
            <a:avLst/>
          </a:prstGeom>
        </p:spPr>
      </p:pic>
      <p:pic>
        <p:nvPicPr>
          <p:cNvPr id="10" name="Imagem 9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12550359-689C-DB67-82E5-0CF3EEC55D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2399288" cy="4320063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8402E8D3-2B3A-B288-E4B3-8482FFBEA69C}"/>
              </a:ext>
            </a:extLst>
          </p:cNvPr>
          <p:cNvSpPr txBox="1"/>
          <p:nvPr/>
        </p:nvSpPr>
        <p:spPr>
          <a:xfrm>
            <a:off x="5109661" y="1012893"/>
            <a:ext cx="221799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noProof="1">
                <a:solidFill>
                  <a:srgbClr val="5D3D2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Título do trabalho xxxxxxxxxxxxxxxxxxxxxxxxxxxxxxxxxxxxxxxx</a:t>
            </a:r>
            <a:endParaRPr lang="en-US" sz="6000" b="1" i="1" noProof="1">
              <a:solidFill>
                <a:srgbClr val="5D3D2E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4DC2735-DF49-94E8-274E-B890F151004F}"/>
              </a:ext>
            </a:extLst>
          </p:cNvPr>
          <p:cNvSpPr txBox="1"/>
          <p:nvPr/>
        </p:nvSpPr>
        <p:spPr>
          <a:xfrm>
            <a:off x="3972878" y="3019650"/>
            <a:ext cx="247551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noProof="1">
                <a:latin typeface="Abadi" panose="020B0604020104020204" pitchFamily="34" charset="0"/>
              </a:rPr>
              <a:t>Ítallo Cristian da Silva de </a:t>
            </a:r>
            <a:r>
              <a:rPr lang="en-US" sz="3600" b="1" noProof="1">
                <a:latin typeface="Abadi" panose="020B0604020104020204" pitchFamily="34" charset="0"/>
              </a:rPr>
              <a:t>OLIVEIRA</a:t>
            </a:r>
            <a:r>
              <a:rPr lang="en-US" sz="3600" baseline="30000" noProof="1">
                <a:latin typeface="Abadi" panose="020B0604020104020204" pitchFamily="34" charset="0"/>
              </a:rPr>
              <a:t>1</a:t>
            </a:r>
            <a:r>
              <a:rPr lang="en-US" sz="3600" noProof="1">
                <a:latin typeface="Abadi" panose="020B0604020104020204" pitchFamily="34" charset="0"/>
              </a:rPr>
              <a:t>, Letícia </a:t>
            </a:r>
            <a:r>
              <a:rPr lang="en-US" sz="3600" b="1" noProof="1">
                <a:latin typeface="Abadi" panose="020B0604020104020204" pitchFamily="34" charset="0"/>
              </a:rPr>
              <a:t>GAZZETA</a:t>
            </a:r>
            <a:r>
              <a:rPr lang="en-US" sz="3600" baseline="30000" noProof="1">
                <a:latin typeface="Abadi" panose="020B0604020104020204" pitchFamily="34" charset="0"/>
              </a:rPr>
              <a:t>1</a:t>
            </a:r>
            <a:r>
              <a:rPr lang="en-US" sz="3600" noProof="1">
                <a:latin typeface="Abadi" panose="020B0604020104020204" pitchFamily="34" charset="0"/>
              </a:rPr>
              <a:t>, Vanessa </a:t>
            </a:r>
            <a:r>
              <a:rPr lang="en-US" sz="3600" b="1" noProof="1">
                <a:latin typeface="Abadi" panose="020B0604020104020204" pitchFamily="34" charset="0"/>
              </a:rPr>
              <a:t>TAKESHITA</a:t>
            </a:r>
            <a:r>
              <a:rPr lang="en-US" sz="3600" b="1" baseline="30000" noProof="1">
                <a:latin typeface="Abadi" panose="020B0604020104020204" pitchFamily="34" charset="0"/>
              </a:rPr>
              <a:t> </a:t>
            </a:r>
            <a:r>
              <a:rPr lang="en-US" sz="3600" baseline="30000" noProof="1">
                <a:latin typeface="Abadi" panose="020B0604020104020204" pitchFamily="34" charset="0"/>
              </a:rPr>
              <a:t>2</a:t>
            </a:r>
            <a:r>
              <a:rPr lang="en-US" sz="3600" noProof="1">
                <a:latin typeface="Abadi" panose="020B0604020104020204" pitchFamily="34" charset="0"/>
              </a:rPr>
              <a:t>, Nicoli Gomes </a:t>
            </a:r>
            <a:r>
              <a:rPr lang="en-US" sz="3600" b="1" noProof="1">
                <a:latin typeface="Abadi" panose="020B0604020104020204" pitchFamily="34" charset="0"/>
              </a:rPr>
              <a:t>MORAES</a:t>
            </a:r>
            <a:r>
              <a:rPr lang="en-US" sz="3600" baseline="30000" noProof="1">
                <a:latin typeface="Abadi" panose="020B0604020104020204" pitchFamily="34" charset="0"/>
              </a:rPr>
              <a:t>1</a:t>
            </a:r>
            <a:r>
              <a:rPr lang="en-US" sz="3600" noProof="1">
                <a:latin typeface="Abadi" panose="020B0604020104020204" pitchFamily="34" charset="0"/>
              </a:rPr>
              <a:t>; Patrícia </a:t>
            </a:r>
            <a:r>
              <a:rPr lang="en-US" sz="3600" b="1" noProof="1">
                <a:latin typeface="Abadi" panose="020B0604020104020204" pitchFamily="34" charset="0"/>
              </a:rPr>
              <a:t>EVANGELIST</a:t>
            </a:r>
            <a:r>
              <a:rPr lang="en-US" sz="3600" noProof="1">
                <a:latin typeface="Abadi" panose="020B0604020104020204" pitchFamily="34" charset="0"/>
              </a:rPr>
              <a:t>A</a:t>
            </a:r>
            <a:r>
              <a:rPr lang="en-US" sz="3600" baseline="30000" noProof="1">
                <a:latin typeface="Abadi" panose="020B0604020104020204" pitchFamily="34" charset="0"/>
              </a:rPr>
              <a:t>1</a:t>
            </a:r>
            <a:r>
              <a:rPr lang="en-US" sz="3600" noProof="1">
                <a:latin typeface="Abadi" panose="020B0604020104020204" pitchFamily="34" charset="0"/>
              </a:rPr>
              <a:t>; Camila Werk </a:t>
            </a:r>
            <a:r>
              <a:rPr lang="en-US" sz="3600" b="1" noProof="1">
                <a:latin typeface="Abadi" panose="020B0604020104020204" pitchFamily="34" charset="0"/>
              </a:rPr>
              <a:t>PINÁCIO</a:t>
            </a:r>
            <a:r>
              <a:rPr lang="en-US" sz="3600" baseline="30000" noProof="1">
                <a:latin typeface="Abadi" panose="020B0604020104020204" pitchFamily="34" charset="0"/>
              </a:rPr>
              <a:t>1</a:t>
            </a:r>
            <a:r>
              <a:rPr lang="en-US" sz="3600" noProof="1">
                <a:latin typeface="Abadi" panose="020B0604020104020204" pitchFamily="34" charset="0"/>
              </a:rPr>
              <a:t>, Leonardo Fernandes </a:t>
            </a:r>
            <a:r>
              <a:rPr lang="en-US" sz="3600" b="1" noProof="1">
                <a:latin typeface="Abadi" panose="020B0604020104020204" pitchFamily="34" charset="0"/>
              </a:rPr>
              <a:t>FRACETO</a:t>
            </a:r>
            <a:r>
              <a:rPr lang="en-US" sz="3600" baseline="30000" noProof="1">
                <a:latin typeface="Abadi" panose="020B0604020104020204" pitchFamily="34" charset="0"/>
              </a:rPr>
              <a:t> 2</a:t>
            </a:r>
            <a:r>
              <a:rPr lang="en-US" sz="3600" noProof="1">
                <a:latin typeface="Abadi" panose="020B0604020104020204" pitchFamily="34" charset="0"/>
              </a:rPr>
              <a:t>, Valdemar Luiz </a:t>
            </a:r>
            <a:r>
              <a:rPr lang="en-US" sz="3600" b="1" noProof="1">
                <a:latin typeface="Abadi" panose="020B0604020104020204" pitchFamily="34" charset="0"/>
              </a:rPr>
              <a:t>TORNISIELO</a:t>
            </a:r>
            <a:r>
              <a:rPr lang="en-US" sz="3600" baseline="30000" noProof="1">
                <a:latin typeface="Abadi" panose="020B0604020104020204" pitchFamily="34" charset="0"/>
              </a:rPr>
              <a:t>1</a:t>
            </a:r>
            <a:endParaRPr lang="en-US" sz="2400" baseline="30000" noProof="1">
              <a:latin typeface="Abadi" panose="020B0604020104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4183E8D-B187-8106-2A81-5BFC4AA64EE5}"/>
              </a:ext>
            </a:extLst>
          </p:cNvPr>
          <p:cNvSpPr txBox="1"/>
          <p:nvPr/>
        </p:nvSpPr>
        <p:spPr>
          <a:xfrm>
            <a:off x="4900870" y="4640478"/>
            <a:ext cx="224910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noProof="1"/>
              <a:t>(Adicione sua filiação) </a:t>
            </a:r>
          </a:p>
          <a:p>
            <a:pPr algn="ctr"/>
            <a:r>
              <a:rPr lang="en-US" sz="2800" baseline="30000" noProof="1"/>
              <a:t>1</a:t>
            </a:r>
            <a:r>
              <a:rPr lang="en-US" sz="2800" noProof="1"/>
              <a:t>Ecotoxicology laboratory - Center for Nuclear Energy in Agriculture - University of São Paulo - Piracicaba - Sao Paulo - Brazil. </a:t>
            </a:r>
          </a:p>
        </p:txBody>
      </p:sp>
      <p:sp>
        <p:nvSpPr>
          <p:cNvPr id="14" name="Google Shape;98;p1">
            <a:extLst>
              <a:ext uri="{FF2B5EF4-FFF2-40B4-BE49-F238E27FC236}">
                <a16:creationId xmlns:a16="http://schemas.microsoft.com/office/drawing/2014/main" id="{6998331C-CAB0-56EC-ECCB-A24B3316CAAD}"/>
              </a:ext>
            </a:extLst>
          </p:cNvPr>
          <p:cNvSpPr/>
          <p:nvPr/>
        </p:nvSpPr>
        <p:spPr>
          <a:xfrm>
            <a:off x="5192744" y="20908681"/>
            <a:ext cx="23535287" cy="5736916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O corpo de texto do pôster é de confecção livre para que você use da sua criatividade.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Entretanto, ressaltamos que o pôster deve conter </a:t>
            </a:r>
            <a:r>
              <a:rPr lang="pt-BR" sz="4000" u="sng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Introdução (background), Materiais e Métodos, Resultados e Conclusão, Agradecimentos (optativo)</a:t>
            </a:r>
            <a:endParaRPr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Sinta-se livre para fazer um belo pôster</a:t>
            </a:r>
            <a:r>
              <a:rPr lang="pt-BR" sz="4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, mas se atente às regras: </a:t>
            </a:r>
            <a:r>
              <a:rPr lang="pt-BR" sz="40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O cabeçalho do pôster e as margens devem ser mantidas como está nesse modelo. </a:t>
            </a:r>
            <a:endParaRPr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Google Shape;99;p1" descr="Atenção - ícones de sinais grátis">
            <a:extLst>
              <a:ext uri="{FF2B5EF4-FFF2-40B4-BE49-F238E27FC236}">
                <a16:creationId xmlns:a16="http://schemas.microsoft.com/office/drawing/2014/main" id="{AA5CAEF8-4A03-1955-5B16-42007918E19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34968" y="19642216"/>
            <a:ext cx="3611378" cy="329163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B642E36E-31CB-2D2E-002E-8D3722532609}"/>
              </a:ext>
            </a:extLst>
          </p:cNvPr>
          <p:cNvSpPr/>
          <p:nvPr/>
        </p:nvSpPr>
        <p:spPr>
          <a:xfrm>
            <a:off x="1248596" y="8344967"/>
            <a:ext cx="12702031" cy="1268484"/>
          </a:xfrm>
          <a:prstGeom prst="rect">
            <a:avLst/>
          </a:prstGeom>
          <a:solidFill>
            <a:srgbClr val="8B9E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Material e métodos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56F2439A-1D3E-7A7B-D9E6-2743F1DCEA86}"/>
              </a:ext>
            </a:extLst>
          </p:cNvPr>
          <p:cNvSpPr/>
          <p:nvPr/>
        </p:nvSpPr>
        <p:spPr>
          <a:xfrm>
            <a:off x="1248595" y="6750786"/>
            <a:ext cx="12702032" cy="1268484"/>
          </a:xfrm>
          <a:prstGeom prst="rect">
            <a:avLst/>
          </a:prstGeom>
          <a:solidFill>
            <a:srgbClr val="8B9E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Introdução / Background</a:t>
            </a:r>
          </a:p>
        </p:txBody>
      </p:sp>
      <p:sp>
        <p:nvSpPr>
          <p:cNvPr id="81" name="Retângulo 80">
            <a:extLst>
              <a:ext uri="{FF2B5EF4-FFF2-40B4-BE49-F238E27FC236}">
                <a16:creationId xmlns:a16="http://schemas.microsoft.com/office/drawing/2014/main" id="{9774D6A3-3401-B68D-CAC5-128E806054D3}"/>
              </a:ext>
            </a:extLst>
          </p:cNvPr>
          <p:cNvSpPr/>
          <p:nvPr/>
        </p:nvSpPr>
        <p:spPr>
          <a:xfrm>
            <a:off x="1248596" y="10191124"/>
            <a:ext cx="12702031" cy="1268484"/>
          </a:xfrm>
          <a:prstGeom prst="rect">
            <a:avLst/>
          </a:prstGeom>
          <a:solidFill>
            <a:srgbClr val="8B9E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Resultados </a:t>
            </a:r>
          </a:p>
        </p:txBody>
      </p:sp>
      <p:sp>
        <p:nvSpPr>
          <p:cNvPr id="85" name="Retângulo 84">
            <a:extLst>
              <a:ext uri="{FF2B5EF4-FFF2-40B4-BE49-F238E27FC236}">
                <a16:creationId xmlns:a16="http://schemas.microsoft.com/office/drawing/2014/main" id="{3493FBFC-BCC8-DDBF-951A-74B282EEC643}"/>
              </a:ext>
            </a:extLst>
          </p:cNvPr>
          <p:cNvSpPr/>
          <p:nvPr/>
        </p:nvSpPr>
        <p:spPr>
          <a:xfrm>
            <a:off x="1248595" y="12317531"/>
            <a:ext cx="12702032" cy="1268484"/>
          </a:xfrm>
          <a:prstGeom prst="rect">
            <a:avLst/>
          </a:prstGeom>
          <a:solidFill>
            <a:srgbClr val="8B9E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Conclusão</a:t>
            </a:r>
          </a:p>
        </p:txBody>
      </p:sp>
      <p:sp>
        <p:nvSpPr>
          <p:cNvPr id="90" name="Retângulo 89">
            <a:extLst>
              <a:ext uri="{FF2B5EF4-FFF2-40B4-BE49-F238E27FC236}">
                <a16:creationId xmlns:a16="http://schemas.microsoft.com/office/drawing/2014/main" id="{4AEBC3CB-91C9-5848-88AA-93897B0E4867}"/>
              </a:ext>
            </a:extLst>
          </p:cNvPr>
          <p:cNvSpPr/>
          <p:nvPr/>
        </p:nvSpPr>
        <p:spPr>
          <a:xfrm>
            <a:off x="1248595" y="14184724"/>
            <a:ext cx="12702032" cy="1268484"/>
          </a:xfrm>
          <a:prstGeom prst="rect">
            <a:avLst/>
          </a:prstGeom>
          <a:solidFill>
            <a:srgbClr val="8B9E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Agradecimentos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145</Words>
  <Application>Microsoft Office PowerPoint</Application>
  <PresentationFormat>Personalizar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Abadi</vt:lpstr>
      <vt:lpstr>ADLaM Display</vt:lpstr>
      <vt:lpstr>Times New Roman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Danilo José Machado de Abreu</dc:creator>
  <cp:lastModifiedBy>Gabriella Silva Sousa</cp:lastModifiedBy>
  <cp:revision>4</cp:revision>
  <dcterms:created xsi:type="dcterms:W3CDTF">2022-07-27T13:08:12Z</dcterms:created>
  <dcterms:modified xsi:type="dcterms:W3CDTF">2025-09-22T19:28:23Z</dcterms:modified>
</cp:coreProperties>
</file>